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Canva Sans" charset="1" panose="020B0503030501040103"/>
      <p:regular r:id="rId17"/>
    </p:embeddedFont>
    <p:embeddedFont>
      <p:font typeface="Canva Sans Bold" charset="1" panose="020B0803030501040103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7.png" Type="http://schemas.openxmlformats.org/officeDocument/2006/relationships/image"/><Relationship Id="rId6" Target="../media/image9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7.png" Type="http://schemas.openxmlformats.org/officeDocument/2006/relationships/image"/><Relationship Id="rId6" Target="../media/image9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9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9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9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9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9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9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9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image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 descr="image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7753350" cy="9264650"/>
            <a:chOff x="0" y="0"/>
            <a:chExt cx="10337800" cy="12352867"/>
          </a:xfrm>
        </p:grpSpPr>
        <p:sp>
          <p:nvSpPr>
            <p:cNvPr name="Freeform 7" id="7" descr="image.png"/>
            <p:cNvSpPr/>
            <p:nvPr/>
          </p:nvSpPr>
          <p:spPr>
            <a:xfrm flipH="false" flipV="false" rot="0">
              <a:off x="0" y="0"/>
              <a:ext cx="10337800" cy="12352909"/>
            </a:xfrm>
            <a:custGeom>
              <a:avLst/>
              <a:gdLst/>
              <a:ahLst/>
              <a:cxnLst/>
              <a:rect r="r" b="b" t="t" l="l"/>
              <a:pathLst>
                <a:path h="12352909" w="10337800">
                  <a:moveTo>
                    <a:pt x="0" y="0"/>
                  </a:moveTo>
                  <a:lnTo>
                    <a:pt x="10337800" y="0"/>
                  </a:lnTo>
                  <a:lnTo>
                    <a:pt x="10337800" y="12352909"/>
                  </a:lnTo>
                  <a:lnTo>
                    <a:pt x="0" y="12352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176000" y="6324600"/>
            <a:ext cx="7112000" cy="3962400"/>
            <a:chOff x="0" y="0"/>
            <a:chExt cx="9482667" cy="5283200"/>
          </a:xfrm>
        </p:grpSpPr>
        <p:sp>
          <p:nvSpPr>
            <p:cNvPr name="Freeform 9" id="9" descr="image.png"/>
            <p:cNvSpPr/>
            <p:nvPr/>
          </p:nvSpPr>
          <p:spPr>
            <a:xfrm flipH="false" flipV="false" rot="0">
              <a:off x="0" y="0"/>
              <a:ext cx="9482709" cy="5283200"/>
            </a:xfrm>
            <a:custGeom>
              <a:avLst/>
              <a:gdLst/>
              <a:ahLst/>
              <a:cxnLst/>
              <a:rect r="r" b="b" t="t" l="l"/>
              <a:pathLst>
                <a:path h="5283200" w="9482709">
                  <a:moveTo>
                    <a:pt x="0" y="0"/>
                  </a:moveTo>
                  <a:lnTo>
                    <a:pt x="9482709" y="0"/>
                  </a:lnTo>
                  <a:lnTo>
                    <a:pt x="9482709" y="5283200"/>
                  </a:lnTo>
                  <a:lnTo>
                    <a:pt x="0" y="5283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756900" y="2457450"/>
            <a:ext cx="7531100" cy="7829550"/>
            <a:chOff x="0" y="0"/>
            <a:chExt cx="10041467" cy="10439400"/>
          </a:xfrm>
        </p:grpSpPr>
        <p:sp>
          <p:nvSpPr>
            <p:cNvPr name="Freeform 11" id="11" descr="image.png"/>
            <p:cNvSpPr/>
            <p:nvPr/>
          </p:nvSpPr>
          <p:spPr>
            <a:xfrm flipH="false" flipV="false" rot="0">
              <a:off x="0" y="0"/>
              <a:ext cx="10041509" cy="10439400"/>
            </a:xfrm>
            <a:custGeom>
              <a:avLst/>
              <a:gdLst/>
              <a:ahLst/>
              <a:cxnLst/>
              <a:rect r="r" b="b" t="t" l="l"/>
              <a:pathLst>
                <a:path h="10439400" w="10041509">
                  <a:moveTo>
                    <a:pt x="0" y="0"/>
                  </a:moveTo>
                  <a:lnTo>
                    <a:pt x="10041509" y="0"/>
                  </a:lnTo>
                  <a:lnTo>
                    <a:pt x="10041509" y="10439400"/>
                  </a:lnTo>
                  <a:lnTo>
                    <a:pt x="0" y="10439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552450" y="679450"/>
            <a:ext cx="1778000" cy="1778000"/>
            <a:chOff x="0" y="0"/>
            <a:chExt cx="2370667" cy="2370667"/>
          </a:xfrm>
        </p:grpSpPr>
        <p:sp>
          <p:nvSpPr>
            <p:cNvPr name="Freeform 13" id="13" descr="image.png"/>
            <p:cNvSpPr/>
            <p:nvPr/>
          </p:nvSpPr>
          <p:spPr>
            <a:xfrm flipH="false" flipV="false" rot="0">
              <a:off x="0" y="0"/>
              <a:ext cx="2370709" cy="2370709"/>
            </a:xfrm>
            <a:custGeom>
              <a:avLst/>
              <a:gdLst/>
              <a:ahLst/>
              <a:cxnLst/>
              <a:rect r="r" b="b" t="t" l="l"/>
              <a:pathLst>
                <a:path h="2370709" w="2370709">
                  <a:moveTo>
                    <a:pt x="0" y="0"/>
                  </a:moveTo>
                  <a:lnTo>
                    <a:pt x="2370709" y="0"/>
                  </a:lnTo>
                  <a:lnTo>
                    <a:pt x="2370709" y="2370709"/>
                  </a:lnTo>
                  <a:lnTo>
                    <a:pt x="0" y="2370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1" b="1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5551150" y="8039100"/>
            <a:ext cx="1714500" cy="1708150"/>
            <a:chOff x="0" y="0"/>
            <a:chExt cx="2286000" cy="2277533"/>
          </a:xfrm>
        </p:grpSpPr>
        <p:sp>
          <p:nvSpPr>
            <p:cNvPr name="Freeform 15" id="15" descr="image.png"/>
            <p:cNvSpPr/>
            <p:nvPr/>
          </p:nvSpPr>
          <p:spPr>
            <a:xfrm flipH="false" flipV="false" rot="0">
              <a:off x="0" y="0"/>
              <a:ext cx="2286000" cy="2277491"/>
            </a:xfrm>
            <a:custGeom>
              <a:avLst/>
              <a:gdLst/>
              <a:ahLst/>
              <a:cxnLst/>
              <a:rect r="r" b="b" t="t" l="l"/>
              <a:pathLst>
                <a:path h="2277491" w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77491"/>
                  </a:lnTo>
                  <a:lnTo>
                    <a:pt x="0" y="22774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-1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0" y="4908550"/>
            <a:ext cx="5187950" cy="5378450"/>
            <a:chOff x="0" y="0"/>
            <a:chExt cx="6917267" cy="7171267"/>
          </a:xfrm>
        </p:grpSpPr>
        <p:sp>
          <p:nvSpPr>
            <p:cNvPr name="Freeform 17" id="17" descr="image.png"/>
            <p:cNvSpPr/>
            <p:nvPr/>
          </p:nvSpPr>
          <p:spPr>
            <a:xfrm flipH="false" flipV="false" rot="0">
              <a:off x="0" y="0"/>
              <a:ext cx="6917309" cy="7171309"/>
            </a:xfrm>
            <a:custGeom>
              <a:avLst/>
              <a:gdLst/>
              <a:ahLst/>
              <a:cxnLst/>
              <a:rect r="r" b="b" t="t" l="l"/>
              <a:pathLst>
                <a:path h="7171309" w="6917309">
                  <a:moveTo>
                    <a:pt x="0" y="0"/>
                  </a:moveTo>
                  <a:lnTo>
                    <a:pt x="6917309" y="0"/>
                  </a:lnTo>
                  <a:lnTo>
                    <a:pt x="6917309" y="7171309"/>
                  </a:lnTo>
                  <a:lnTo>
                    <a:pt x="0" y="7171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0318750" y="0"/>
            <a:ext cx="7969250" cy="8045450"/>
            <a:chOff x="0" y="0"/>
            <a:chExt cx="10625667" cy="10727267"/>
          </a:xfrm>
        </p:grpSpPr>
        <p:sp>
          <p:nvSpPr>
            <p:cNvPr name="Freeform 19" id="19" descr="image.png"/>
            <p:cNvSpPr/>
            <p:nvPr/>
          </p:nvSpPr>
          <p:spPr>
            <a:xfrm flipH="false" flipV="false" rot="0">
              <a:off x="0" y="0"/>
              <a:ext cx="10625709" cy="10727309"/>
            </a:xfrm>
            <a:custGeom>
              <a:avLst/>
              <a:gdLst/>
              <a:ahLst/>
              <a:cxnLst/>
              <a:rect r="r" b="b" t="t" l="l"/>
              <a:pathLst>
                <a:path h="10727309" w="10625709">
                  <a:moveTo>
                    <a:pt x="0" y="0"/>
                  </a:moveTo>
                  <a:lnTo>
                    <a:pt x="10625709" y="0"/>
                  </a:lnTo>
                  <a:lnTo>
                    <a:pt x="10625709" y="10727309"/>
                  </a:lnTo>
                  <a:lnTo>
                    <a:pt x="0" y="10727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7731759" y="2598420"/>
            <a:ext cx="2106930" cy="401319"/>
            <a:chOff x="0" y="0"/>
            <a:chExt cx="2809240" cy="53509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809240" cy="535092"/>
            </a:xfrm>
            <a:custGeom>
              <a:avLst/>
              <a:gdLst/>
              <a:ahLst/>
              <a:cxnLst/>
              <a:rect r="r" b="b" t="t" l="l"/>
              <a:pathLst>
                <a:path h="535092" w="2809240">
                  <a:moveTo>
                    <a:pt x="0" y="0"/>
                  </a:moveTo>
                  <a:lnTo>
                    <a:pt x="2809240" y="0"/>
                  </a:lnTo>
                  <a:lnTo>
                    <a:pt x="2809240" y="535092"/>
                  </a:lnTo>
                  <a:lnTo>
                    <a:pt x="0" y="5350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0"/>
              <a:ext cx="2809240" cy="53509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100"/>
                </a:lnSpc>
              </a:pPr>
              <a:r>
                <a:rPr lang="en-US" sz="4250" spc="-100">
                  <a:solidFill>
                    <a:srgbClr val="191919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DIGITAL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239000" y="3360420"/>
            <a:ext cx="3092450" cy="401319"/>
            <a:chOff x="0" y="0"/>
            <a:chExt cx="4123267" cy="53509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123267" cy="535092"/>
            </a:xfrm>
            <a:custGeom>
              <a:avLst/>
              <a:gdLst/>
              <a:ahLst/>
              <a:cxnLst/>
              <a:rect r="r" b="b" t="t" l="l"/>
              <a:pathLst>
                <a:path h="535092" w="4123267">
                  <a:moveTo>
                    <a:pt x="0" y="0"/>
                  </a:moveTo>
                  <a:lnTo>
                    <a:pt x="4123267" y="0"/>
                  </a:lnTo>
                  <a:lnTo>
                    <a:pt x="4123267" y="535092"/>
                  </a:lnTo>
                  <a:lnTo>
                    <a:pt x="0" y="5350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0"/>
              <a:ext cx="4123267" cy="53509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100"/>
                </a:lnSpc>
              </a:pPr>
              <a:r>
                <a:rPr lang="en-US" sz="4250" spc="-100">
                  <a:solidFill>
                    <a:srgbClr val="191919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PORTFOLIO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5236210" y="5646420"/>
            <a:ext cx="7096759" cy="401319"/>
            <a:chOff x="0" y="0"/>
            <a:chExt cx="9462345" cy="53509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462346" cy="535092"/>
            </a:xfrm>
            <a:custGeom>
              <a:avLst/>
              <a:gdLst/>
              <a:ahLst/>
              <a:cxnLst/>
              <a:rect r="r" b="b" t="t" l="l"/>
              <a:pathLst>
                <a:path h="535092" w="9462346">
                  <a:moveTo>
                    <a:pt x="0" y="0"/>
                  </a:moveTo>
                  <a:lnTo>
                    <a:pt x="9462346" y="0"/>
                  </a:lnTo>
                  <a:lnTo>
                    <a:pt x="9462346" y="535092"/>
                  </a:lnTo>
                  <a:lnTo>
                    <a:pt x="0" y="5350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0"/>
              <a:ext cx="9462345" cy="53509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100"/>
                </a:lnSpc>
              </a:pPr>
              <a:r>
                <a:rPr lang="en-US" sz="4250" spc="-100">
                  <a:solidFill>
                    <a:srgbClr val="191919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STUDENT NAME: Amreen A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3483610" y="6408420"/>
            <a:ext cx="10603230" cy="401320"/>
            <a:chOff x="0" y="0"/>
            <a:chExt cx="14137640" cy="53509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4137639" cy="535093"/>
            </a:xfrm>
            <a:custGeom>
              <a:avLst/>
              <a:gdLst/>
              <a:ahLst/>
              <a:cxnLst/>
              <a:rect r="r" b="b" t="t" l="l"/>
              <a:pathLst>
                <a:path h="535093" w="14137639">
                  <a:moveTo>
                    <a:pt x="0" y="0"/>
                  </a:moveTo>
                  <a:lnTo>
                    <a:pt x="14137639" y="0"/>
                  </a:lnTo>
                  <a:lnTo>
                    <a:pt x="14137639" y="535093"/>
                  </a:lnTo>
                  <a:lnTo>
                    <a:pt x="0" y="5350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0"/>
              <a:ext cx="14137640" cy="53509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100"/>
                </a:lnSpc>
              </a:pPr>
              <a:r>
                <a:rPr lang="en-US" sz="4250" spc="-100">
                  <a:solidFill>
                    <a:srgbClr val="191919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REGISTER NO. AND NMID: 34624U18001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3360420" y="7170420"/>
            <a:ext cx="10849610" cy="401320"/>
            <a:chOff x="0" y="0"/>
            <a:chExt cx="14466147" cy="53509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4466146" cy="535093"/>
            </a:xfrm>
            <a:custGeom>
              <a:avLst/>
              <a:gdLst/>
              <a:ahLst/>
              <a:cxnLst/>
              <a:rect r="r" b="b" t="t" l="l"/>
              <a:pathLst>
                <a:path h="535093" w="14466146">
                  <a:moveTo>
                    <a:pt x="0" y="0"/>
                  </a:moveTo>
                  <a:lnTo>
                    <a:pt x="14466146" y="0"/>
                  </a:lnTo>
                  <a:lnTo>
                    <a:pt x="14466146" y="535093"/>
                  </a:lnTo>
                  <a:lnTo>
                    <a:pt x="0" y="5350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0"/>
              <a:ext cx="14466147" cy="53509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100"/>
                </a:lnSpc>
              </a:pPr>
              <a:r>
                <a:rPr lang="en-US" sz="4250" spc="-100">
                  <a:solidFill>
                    <a:srgbClr val="191919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DEPARTMENT:B.SC. COMPUTER SCIENCE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786889" y="7915909"/>
            <a:ext cx="13996669" cy="468630"/>
            <a:chOff x="0" y="0"/>
            <a:chExt cx="18662225" cy="62484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8662225" cy="624840"/>
            </a:xfrm>
            <a:custGeom>
              <a:avLst/>
              <a:gdLst/>
              <a:ahLst/>
              <a:cxnLst/>
              <a:rect r="r" b="b" t="t" l="l"/>
              <a:pathLst>
                <a:path h="624840" w="18662225">
                  <a:moveTo>
                    <a:pt x="0" y="0"/>
                  </a:moveTo>
                  <a:lnTo>
                    <a:pt x="18662225" y="0"/>
                  </a:lnTo>
                  <a:lnTo>
                    <a:pt x="18662225" y="624840"/>
                  </a:lnTo>
                  <a:lnTo>
                    <a:pt x="0" y="6248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0"/>
              <a:ext cx="18662225" cy="62484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100"/>
                </a:lnSpc>
              </a:pPr>
              <a:r>
                <a:rPr lang="en-US" sz="4250" spc="-100">
                  <a:solidFill>
                    <a:srgbClr val="191919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COLLEGE/UNIVERSITY: M.M.E.S. WOMEN’S ARTS AND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6074410" y="8694420"/>
            <a:ext cx="5287010" cy="401320"/>
            <a:chOff x="0" y="0"/>
            <a:chExt cx="7049347" cy="535093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7049346" cy="535093"/>
            </a:xfrm>
            <a:custGeom>
              <a:avLst/>
              <a:gdLst/>
              <a:ahLst/>
              <a:cxnLst/>
              <a:rect r="r" b="b" t="t" l="l"/>
              <a:pathLst>
                <a:path h="535093" w="7049346">
                  <a:moveTo>
                    <a:pt x="0" y="0"/>
                  </a:moveTo>
                  <a:lnTo>
                    <a:pt x="7049346" y="0"/>
                  </a:lnTo>
                  <a:lnTo>
                    <a:pt x="7049346" y="535093"/>
                  </a:lnTo>
                  <a:lnTo>
                    <a:pt x="0" y="5350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0"/>
              <a:ext cx="7049347" cy="53509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100"/>
                </a:lnSpc>
              </a:pPr>
              <a:r>
                <a:rPr lang="en-US" sz="4250" spc="-100">
                  <a:solidFill>
                    <a:srgbClr val="191919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SCIENCES COLLEGE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image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 descr="image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7753350" cy="9264650"/>
            <a:chOff x="0" y="0"/>
            <a:chExt cx="10337800" cy="12352867"/>
          </a:xfrm>
        </p:grpSpPr>
        <p:sp>
          <p:nvSpPr>
            <p:cNvPr name="Freeform 7" id="7" descr="image.png"/>
            <p:cNvSpPr/>
            <p:nvPr/>
          </p:nvSpPr>
          <p:spPr>
            <a:xfrm flipH="false" flipV="false" rot="0">
              <a:off x="0" y="0"/>
              <a:ext cx="10337800" cy="12352909"/>
            </a:xfrm>
            <a:custGeom>
              <a:avLst/>
              <a:gdLst/>
              <a:ahLst/>
              <a:cxnLst/>
              <a:rect r="r" b="b" t="t" l="l"/>
              <a:pathLst>
                <a:path h="12352909" w="10337800">
                  <a:moveTo>
                    <a:pt x="0" y="0"/>
                  </a:moveTo>
                  <a:lnTo>
                    <a:pt x="10337800" y="0"/>
                  </a:lnTo>
                  <a:lnTo>
                    <a:pt x="10337800" y="12352909"/>
                  </a:lnTo>
                  <a:lnTo>
                    <a:pt x="0" y="12352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7169150" y="5746750"/>
            <a:ext cx="9086850" cy="4540250"/>
            <a:chOff x="0" y="0"/>
            <a:chExt cx="12115800" cy="6053667"/>
          </a:xfrm>
        </p:grpSpPr>
        <p:sp>
          <p:nvSpPr>
            <p:cNvPr name="Freeform 9" id="9" descr="image.png"/>
            <p:cNvSpPr/>
            <p:nvPr/>
          </p:nvSpPr>
          <p:spPr>
            <a:xfrm flipH="false" flipV="false" rot="0">
              <a:off x="0" y="0"/>
              <a:ext cx="12115800" cy="6053709"/>
            </a:xfrm>
            <a:custGeom>
              <a:avLst/>
              <a:gdLst/>
              <a:ahLst/>
              <a:cxnLst/>
              <a:rect r="r" b="b" t="t" l="l"/>
              <a:pathLst>
                <a:path h="6053709" w="12115800">
                  <a:moveTo>
                    <a:pt x="0" y="0"/>
                  </a:moveTo>
                  <a:lnTo>
                    <a:pt x="12115800" y="0"/>
                  </a:lnTo>
                  <a:lnTo>
                    <a:pt x="12115800" y="6053709"/>
                  </a:lnTo>
                  <a:lnTo>
                    <a:pt x="0" y="6053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318750" y="0"/>
            <a:ext cx="7969250" cy="8045450"/>
            <a:chOff x="0" y="0"/>
            <a:chExt cx="10625667" cy="10727267"/>
          </a:xfrm>
        </p:grpSpPr>
        <p:sp>
          <p:nvSpPr>
            <p:cNvPr name="Freeform 11" id="11" descr="image.png"/>
            <p:cNvSpPr/>
            <p:nvPr/>
          </p:nvSpPr>
          <p:spPr>
            <a:xfrm flipH="false" flipV="false" rot="0">
              <a:off x="0" y="0"/>
              <a:ext cx="10625709" cy="10727309"/>
            </a:xfrm>
            <a:custGeom>
              <a:avLst/>
              <a:gdLst/>
              <a:ahLst/>
              <a:cxnLst/>
              <a:rect r="r" b="b" t="t" l="l"/>
              <a:pathLst>
                <a:path h="10727309" w="10625709">
                  <a:moveTo>
                    <a:pt x="0" y="0"/>
                  </a:moveTo>
                  <a:lnTo>
                    <a:pt x="10625709" y="0"/>
                  </a:lnTo>
                  <a:lnTo>
                    <a:pt x="10625709" y="10727309"/>
                  </a:lnTo>
                  <a:lnTo>
                    <a:pt x="0" y="10727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9239250" y="1657350"/>
            <a:ext cx="1593850" cy="1600200"/>
            <a:chOff x="0" y="0"/>
            <a:chExt cx="2125133" cy="2133600"/>
          </a:xfrm>
        </p:grpSpPr>
        <p:sp>
          <p:nvSpPr>
            <p:cNvPr name="Freeform 13" id="13" descr="image.png"/>
            <p:cNvSpPr/>
            <p:nvPr/>
          </p:nvSpPr>
          <p:spPr>
            <a:xfrm flipH="false" flipV="false" rot="0">
              <a:off x="0" y="0"/>
              <a:ext cx="2125091" cy="2133600"/>
            </a:xfrm>
            <a:custGeom>
              <a:avLst/>
              <a:gdLst/>
              <a:ahLst/>
              <a:cxnLst/>
              <a:rect r="r" b="b" t="t" l="l"/>
              <a:pathLst>
                <a:path h="2133600" w="2125091">
                  <a:moveTo>
                    <a:pt x="0" y="0"/>
                  </a:moveTo>
                  <a:lnTo>
                    <a:pt x="2125091" y="0"/>
                  </a:lnTo>
                  <a:lnTo>
                    <a:pt x="2125091" y="2133600"/>
                  </a:lnTo>
                  <a:lnTo>
                    <a:pt x="0" y="2133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-1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269480" y="1704339"/>
            <a:ext cx="3747770" cy="412750"/>
            <a:chOff x="0" y="0"/>
            <a:chExt cx="4997027" cy="55033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997027" cy="550333"/>
            </a:xfrm>
            <a:custGeom>
              <a:avLst/>
              <a:gdLst/>
              <a:ahLst/>
              <a:cxnLst/>
              <a:rect r="r" b="b" t="t" l="l"/>
              <a:pathLst>
                <a:path h="550333" w="4997027">
                  <a:moveTo>
                    <a:pt x="0" y="0"/>
                  </a:moveTo>
                  <a:lnTo>
                    <a:pt x="4997027" y="0"/>
                  </a:lnTo>
                  <a:lnTo>
                    <a:pt x="4997027" y="550333"/>
                  </a:lnTo>
                  <a:lnTo>
                    <a:pt x="0" y="550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4997027" cy="55033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280"/>
                </a:lnSpc>
              </a:pPr>
              <a:r>
                <a:rPr lang="en-US" sz="4400" spc="-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CONCLUSION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199380" y="4800600"/>
            <a:ext cx="7889239" cy="557529"/>
            <a:chOff x="0" y="0"/>
            <a:chExt cx="10518985" cy="74337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518985" cy="743372"/>
            </a:xfrm>
            <a:custGeom>
              <a:avLst/>
              <a:gdLst/>
              <a:ahLst/>
              <a:cxnLst/>
              <a:rect r="r" b="b" t="t" l="l"/>
              <a:pathLst>
                <a:path h="743372" w="10518985">
                  <a:moveTo>
                    <a:pt x="0" y="0"/>
                  </a:moveTo>
                  <a:lnTo>
                    <a:pt x="10518985" y="0"/>
                  </a:lnTo>
                  <a:lnTo>
                    <a:pt x="10518985" y="743372"/>
                  </a:lnTo>
                  <a:lnTo>
                    <a:pt x="0" y="7433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10518985" cy="74337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280"/>
                </a:lnSpc>
              </a:pPr>
              <a:r>
                <a:rPr lang="en-US" sz="4400" spc="-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Highlights of my project Final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885430" y="5702300"/>
            <a:ext cx="2517140" cy="435610"/>
            <a:chOff x="0" y="0"/>
            <a:chExt cx="3356187" cy="58081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356187" cy="580813"/>
            </a:xfrm>
            <a:custGeom>
              <a:avLst/>
              <a:gdLst/>
              <a:ahLst/>
              <a:cxnLst/>
              <a:rect r="r" b="b" t="t" l="l"/>
              <a:pathLst>
                <a:path h="580813" w="3356187">
                  <a:moveTo>
                    <a:pt x="0" y="0"/>
                  </a:moveTo>
                  <a:lnTo>
                    <a:pt x="3356187" y="0"/>
                  </a:lnTo>
                  <a:lnTo>
                    <a:pt x="3356187" y="580813"/>
                  </a:lnTo>
                  <a:lnTo>
                    <a:pt x="0" y="5808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0"/>
              <a:ext cx="3356187" cy="58081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280"/>
                </a:lnSpc>
              </a:pPr>
              <a:r>
                <a:rPr lang="en-US" sz="4400" spc="-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summary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668259" y="6360160"/>
            <a:ext cx="2951480" cy="435610"/>
            <a:chOff x="0" y="0"/>
            <a:chExt cx="3935307" cy="58081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935307" cy="580813"/>
            </a:xfrm>
            <a:custGeom>
              <a:avLst/>
              <a:gdLst/>
              <a:ahLst/>
              <a:cxnLst/>
              <a:rect r="r" b="b" t="t" l="l"/>
              <a:pathLst>
                <a:path h="580813" w="3935307">
                  <a:moveTo>
                    <a:pt x="0" y="0"/>
                  </a:moveTo>
                  <a:lnTo>
                    <a:pt x="3935307" y="0"/>
                  </a:lnTo>
                  <a:lnTo>
                    <a:pt x="3935307" y="580813"/>
                  </a:lnTo>
                  <a:lnTo>
                    <a:pt x="0" y="5808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0"/>
              <a:ext cx="3935307" cy="58081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280"/>
                </a:lnSpc>
              </a:pPr>
              <a:r>
                <a:rPr lang="en-US" sz="4400" spc="-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Benefits of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164830" y="7146290"/>
            <a:ext cx="1958340" cy="551179"/>
            <a:chOff x="0" y="0"/>
            <a:chExt cx="2611120" cy="73490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611120" cy="734905"/>
            </a:xfrm>
            <a:custGeom>
              <a:avLst/>
              <a:gdLst/>
              <a:ahLst/>
              <a:cxnLst/>
              <a:rect r="r" b="b" t="t" l="l"/>
              <a:pathLst>
                <a:path h="734905" w="2611120">
                  <a:moveTo>
                    <a:pt x="0" y="0"/>
                  </a:moveTo>
                  <a:lnTo>
                    <a:pt x="2611120" y="0"/>
                  </a:lnTo>
                  <a:lnTo>
                    <a:pt x="2611120" y="734905"/>
                  </a:lnTo>
                  <a:lnTo>
                    <a:pt x="0" y="7349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0"/>
              <a:ext cx="2611120" cy="73490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280"/>
                </a:lnSpc>
              </a:pPr>
              <a:r>
                <a:rPr lang="en-US" sz="4400" spc="-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society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image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 descr="image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7753350" cy="9264650"/>
            <a:chOff x="0" y="0"/>
            <a:chExt cx="10337800" cy="12352867"/>
          </a:xfrm>
        </p:grpSpPr>
        <p:sp>
          <p:nvSpPr>
            <p:cNvPr name="Freeform 7" id="7" descr="image.png"/>
            <p:cNvSpPr/>
            <p:nvPr/>
          </p:nvSpPr>
          <p:spPr>
            <a:xfrm flipH="false" flipV="false" rot="0">
              <a:off x="0" y="0"/>
              <a:ext cx="10337800" cy="12352909"/>
            </a:xfrm>
            <a:custGeom>
              <a:avLst/>
              <a:gdLst/>
              <a:ahLst/>
              <a:cxnLst/>
              <a:rect r="r" b="b" t="t" l="l"/>
              <a:pathLst>
                <a:path h="12352909" w="10337800">
                  <a:moveTo>
                    <a:pt x="0" y="0"/>
                  </a:moveTo>
                  <a:lnTo>
                    <a:pt x="10337800" y="0"/>
                  </a:lnTo>
                  <a:lnTo>
                    <a:pt x="10337800" y="12352909"/>
                  </a:lnTo>
                  <a:lnTo>
                    <a:pt x="0" y="12352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7169150" y="5746750"/>
            <a:ext cx="9086850" cy="4540250"/>
            <a:chOff x="0" y="0"/>
            <a:chExt cx="12115800" cy="6053667"/>
          </a:xfrm>
        </p:grpSpPr>
        <p:sp>
          <p:nvSpPr>
            <p:cNvPr name="Freeform 9" id="9" descr="image.png"/>
            <p:cNvSpPr/>
            <p:nvPr/>
          </p:nvSpPr>
          <p:spPr>
            <a:xfrm flipH="false" flipV="false" rot="0">
              <a:off x="0" y="0"/>
              <a:ext cx="12115800" cy="6053709"/>
            </a:xfrm>
            <a:custGeom>
              <a:avLst/>
              <a:gdLst/>
              <a:ahLst/>
              <a:cxnLst/>
              <a:rect r="r" b="b" t="t" l="l"/>
              <a:pathLst>
                <a:path h="6053709" w="12115800">
                  <a:moveTo>
                    <a:pt x="0" y="0"/>
                  </a:moveTo>
                  <a:lnTo>
                    <a:pt x="12115800" y="0"/>
                  </a:lnTo>
                  <a:lnTo>
                    <a:pt x="12115800" y="6053709"/>
                  </a:lnTo>
                  <a:lnTo>
                    <a:pt x="0" y="6053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318750" y="0"/>
            <a:ext cx="7969250" cy="8045450"/>
            <a:chOff x="0" y="0"/>
            <a:chExt cx="10625667" cy="10727267"/>
          </a:xfrm>
        </p:grpSpPr>
        <p:sp>
          <p:nvSpPr>
            <p:cNvPr name="Freeform 11" id="11" descr="image.png"/>
            <p:cNvSpPr/>
            <p:nvPr/>
          </p:nvSpPr>
          <p:spPr>
            <a:xfrm flipH="false" flipV="false" rot="0">
              <a:off x="0" y="0"/>
              <a:ext cx="10625709" cy="10727309"/>
            </a:xfrm>
            <a:custGeom>
              <a:avLst/>
              <a:gdLst/>
              <a:ahLst/>
              <a:cxnLst/>
              <a:rect r="r" b="b" t="t" l="l"/>
              <a:pathLst>
                <a:path h="10727309" w="10625709">
                  <a:moveTo>
                    <a:pt x="0" y="0"/>
                  </a:moveTo>
                  <a:lnTo>
                    <a:pt x="10625709" y="0"/>
                  </a:lnTo>
                  <a:lnTo>
                    <a:pt x="10625709" y="10727309"/>
                  </a:lnTo>
                  <a:lnTo>
                    <a:pt x="0" y="10727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9239250" y="1657350"/>
            <a:ext cx="1593850" cy="1600200"/>
            <a:chOff x="0" y="0"/>
            <a:chExt cx="2125133" cy="2133600"/>
          </a:xfrm>
        </p:grpSpPr>
        <p:sp>
          <p:nvSpPr>
            <p:cNvPr name="Freeform 13" id="13" descr="image.png"/>
            <p:cNvSpPr/>
            <p:nvPr/>
          </p:nvSpPr>
          <p:spPr>
            <a:xfrm flipH="false" flipV="false" rot="0">
              <a:off x="0" y="0"/>
              <a:ext cx="2125091" cy="2133600"/>
            </a:xfrm>
            <a:custGeom>
              <a:avLst/>
              <a:gdLst/>
              <a:ahLst/>
              <a:cxnLst/>
              <a:rect r="r" b="b" t="t" l="l"/>
              <a:pathLst>
                <a:path h="2133600" w="2125091">
                  <a:moveTo>
                    <a:pt x="0" y="0"/>
                  </a:moveTo>
                  <a:lnTo>
                    <a:pt x="2125091" y="0"/>
                  </a:lnTo>
                  <a:lnTo>
                    <a:pt x="2125091" y="2133600"/>
                  </a:lnTo>
                  <a:lnTo>
                    <a:pt x="0" y="2133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-1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614920" y="3576320"/>
            <a:ext cx="2710179" cy="699769"/>
            <a:chOff x="0" y="0"/>
            <a:chExt cx="3613572" cy="93302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613572" cy="933025"/>
            </a:xfrm>
            <a:custGeom>
              <a:avLst/>
              <a:gdLst/>
              <a:ahLst/>
              <a:cxnLst/>
              <a:rect r="r" b="b" t="t" l="l"/>
              <a:pathLst>
                <a:path h="933025" w="3613572">
                  <a:moveTo>
                    <a:pt x="0" y="0"/>
                  </a:moveTo>
                  <a:lnTo>
                    <a:pt x="3613572" y="0"/>
                  </a:lnTo>
                  <a:lnTo>
                    <a:pt x="3613572" y="933025"/>
                  </a:lnTo>
                  <a:lnTo>
                    <a:pt x="0" y="933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3613572" cy="933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8640"/>
                </a:lnSpc>
              </a:pPr>
              <a:r>
                <a:rPr lang="en-US" b="true" sz="7200" spc="-1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Thank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030209" y="5041900"/>
            <a:ext cx="1662430" cy="711200"/>
            <a:chOff x="0" y="0"/>
            <a:chExt cx="2216573" cy="94826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216573" cy="948267"/>
            </a:xfrm>
            <a:custGeom>
              <a:avLst/>
              <a:gdLst/>
              <a:ahLst/>
              <a:cxnLst/>
              <a:rect r="r" b="b" t="t" l="l"/>
              <a:pathLst>
                <a:path h="948267" w="2216573">
                  <a:moveTo>
                    <a:pt x="0" y="0"/>
                  </a:moveTo>
                  <a:lnTo>
                    <a:pt x="2216573" y="0"/>
                  </a:lnTo>
                  <a:lnTo>
                    <a:pt x="2216573" y="948267"/>
                  </a:lnTo>
                  <a:lnTo>
                    <a:pt x="0" y="948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2216573" cy="94826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8640"/>
                </a:lnSpc>
              </a:pPr>
              <a:r>
                <a:rPr lang="en-US" b="true" sz="7200" spc="-1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you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image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 descr="image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7753350" cy="9264650"/>
            <a:chOff x="0" y="0"/>
            <a:chExt cx="10337800" cy="12352867"/>
          </a:xfrm>
        </p:grpSpPr>
        <p:sp>
          <p:nvSpPr>
            <p:cNvPr name="Freeform 7" id="7" descr="image.png"/>
            <p:cNvSpPr/>
            <p:nvPr/>
          </p:nvSpPr>
          <p:spPr>
            <a:xfrm flipH="false" flipV="false" rot="0">
              <a:off x="0" y="0"/>
              <a:ext cx="10337800" cy="12352909"/>
            </a:xfrm>
            <a:custGeom>
              <a:avLst/>
              <a:gdLst/>
              <a:ahLst/>
              <a:cxnLst/>
              <a:rect r="r" b="b" t="t" l="l"/>
              <a:pathLst>
                <a:path h="12352909" w="10337800">
                  <a:moveTo>
                    <a:pt x="0" y="0"/>
                  </a:moveTo>
                  <a:lnTo>
                    <a:pt x="10337800" y="0"/>
                  </a:lnTo>
                  <a:lnTo>
                    <a:pt x="10337800" y="12352909"/>
                  </a:lnTo>
                  <a:lnTo>
                    <a:pt x="0" y="12352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756900" y="2457450"/>
            <a:ext cx="7531100" cy="7829550"/>
            <a:chOff x="0" y="0"/>
            <a:chExt cx="10041467" cy="10439400"/>
          </a:xfrm>
        </p:grpSpPr>
        <p:sp>
          <p:nvSpPr>
            <p:cNvPr name="Freeform 9" id="9" descr="image.png"/>
            <p:cNvSpPr/>
            <p:nvPr/>
          </p:nvSpPr>
          <p:spPr>
            <a:xfrm flipH="false" flipV="false" rot="0">
              <a:off x="0" y="0"/>
              <a:ext cx="10041509" cy="10439400"/>
            </a:xfrm>
            <a:custGeom>
              <a:avLst/>
              <a:gdLst/>
              <a:ahLst/>
              <a:cxnLst/>
              <a:rect r="r" b="b" t="t" l="l"/>
              <a:pathLst>
                <a:path h="10439400" w="10041509">
                  <a:moveTo>
                    <a:pt x="0" y="0"/>
                  </a:moveTo>
                  <a:lnTo>
                    <a:pt x="10041509" y="0"/>
                  </a:lnTo>
                  <a:lnTo>
                    <a:pt x="10041509" y="10439400"/>
                  </a:lnTo>
                  <a:lnTo>
                    <a:pt x="0" y="10439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318750" y="0"/>
            <a:ext cx="7969250" cy="8045450"/>
            <a:chOff x="0" y="0"/>
            <a:chExt cx="10625667" cy="10727267"/>
          </a:xfrm>
        </p:grpSpPr>
        <p:sp>
          <p:nvSpPr>
            <p:cNvPr name="Freeform 11" id="11" descr="image.png"/>
            <p:cNvSpPr/>
            <p:nvPr/>
          </p:nvSpPr>
          <p:spPr>
            <a:xfrm flipH="false" flipV="false" rot="0">
              <a:off x="0" y="0"/>
              <a:ext cx="10625709" cy="10727309"/>
            </a:xfrm>
            <a:custGeom>
              <a:avLst/>
              <a:gdLst/>
              <a:ahLst/>
              <a:cxnLst/>
              <a:rect r="r" b="b" t="t" l="l"/>
              <a:pathLst>
                <a:path h="10727309" w="10625709">
                  <a:moveTo>
                    <a:pt x="0" y="0"/>
                  </a:moveTo>
                  <a:lnTo>
                    <a:pt x="10625709" y="0"/>
                  </a:lnTo>
                  <a:lnTo>
                    <a:pt x="10625709" y="10727309"/>
                  </a:lnTo>
                  <a:lnTo>
                    <a:pt x="0" y="10727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5487650" y="1911350"/>
            <a:ext cx="1600200" cy="1593850"/>
            <a:chOff x="0" y="0"/>
            <a:chExt cx="2133600" cy="2125133"/>
          </a:xfrm>
        </p:grpSpPr>
        <p:sp>
          <p:nvSpPr>
            <p:cNvPr name="Freeform 13" id="13" descr="image.png"/>
            <p:cNvSpPr/>
            <p:nvPr/>
          </p:nvSpPr>
          <p:spPr>
            <a:xfrm flipH="false" flipV="false" rot="0">
              <a:off x="0" y="0"/>
              <a:ext cx="2133600" cy="2125091"/>
            </a:xfrm>
            <a:custGeom>
              <a:avLst/>
              <a:gdLst/>
              <a:ahLst/>
              <a:cxnLst/>
              <a:rect r="r" b="b" t="t" l="l"/>
              <a:pathLst>
                <a:path h="2125091" w="2133600">
                  <a:moveTo>
                    <a:pt x="0" y="0"/>
                  </a:moveTo>
                  <a:lnTo>
                    <a:pt x="2133600" y="0"/>
                  </a:lnTo>
                  <a:lnTo>
                    <a:pt x="2133600" y="2125091"/>
                  </a:lnTo>
                  <a:lnTo>
                    <a:pt x="0" y="2125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-1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5370830" y="990600"/>
            <a:ext cx="7546340" cy="504190"/>
            <a:chOff x="0" y="0"/>
            <a:chExt cx="10061787" cy="67225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061787" cy="672253"/>
            </a:xfrm>
            <a:custGeom>
              <a:avLst/>
              <a:gdLst/>
              <a:ahLst/>
              <a:cxnLst/>
              <a:rect r="r" b="b" t="t" l="l"/>
              <a:pathLst>
                <a:path h="672253" w="10061787">
                  <a:moveTo>
                    <a:pt x="0" y="0"/>
                  </a:moveTo>
                  <a:lnTo>
                    <a:pt x="10061787" y="0"/>
                  </a:lnTo>
                  <a:lnTo>
                    <a:pt x="10061787" y="672253"/>
                  </a:lnTo>
                  <a:lnTo>
                    <a:pt x="0" y="6722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10061787" cy="67225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sz="5400" spc="-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PROBLEM STATEMENT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904740" y="1943100"/>
            <a:ext cx="8478519" cy="504189"/>
            <a:chOff x="0" y="0"/>
            <a:chExt cx="11304692" cy="67225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304692" cy="672252"/>
            </a:xfrm>
            <a:custGeom>
              <a:avLst/>
              <a:gdLst/>
              <a:ahLst/>
              <a:cxnLst/>
              <a:rect r="r" b="b" t="t" l="l"/>
              <a:pathLst>
                <a:path h="672252" w="11304692">
                  <a:moveTo>
                    <a:pt x="0" y="0"/>
                  </a:moveTo>
                  <a:lnTo>
                    <a:pt x="11304692" y="0"/>
                  </a:lnTo>
                  <a:lnTo>
                    <a:pt x="11304692" y="672252"/>
                  </a:lnTo>
                  <a:lnTo>
                    <a:pt x="0" y="6722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11304692" cy="67225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sz="5400" spc="-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PROJECT OVERVIEW END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977890" y="2895600"/>
            <a:ext cx="6332220" cy="504189"/>
            <a:chOff x="0" y="0"/>
            <a:chExt cx="8442960" cy="67225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442960" cy="672252"/>
            </a:xfrm>
            <a:custGeom>
              <a:avLst/>
              <a:gdLst/>
              <a:ahLst/>
              <a:cxnLst/>
              <a:rect r="r" b="b" t="t" l="l"/>
              <a:pathLst>
                <a:path h="672252" w="8442960">
                  <a:moveTo>
                    <a:pt x="0" y="0"/>
                  </a:moveTo>
                  <a:lnTo>
                    <a:pt x="8442960" y="0"/>
                  </a:lnTo>
                  <a:lnTo>
                    <a:pt x="8442960" y="672252"/>
                  </a:lnTo>
                  <a:lnTo>
                    <a:pt x="0" y="6722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0"/>
              <a:ext cx="8442960" cy="67225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sz="5400" spc="-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USERS TOOLS AND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4441190" y="3848100"/>
            <a:ext cx="9404350" cy="504189"/>
            <a:chOff x="0" y="0"/>
            <a:chExt cx="12539133" cy="67225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539133" cy="672252"/>
            </a:xfrm>
            <a:custGeom>
              <a:avLst/>
              <a:gdLst/>
              <a:ahLst/>
              <a:cxnLst/>
              <a:rect r="r" b="b" t="t" l="l"/>
              <a:pathLst>
                <a:path h="672252" w="12539133">
                  <a:moveTo>
                    <a:pt x="0" y="0"/>
                  </a:moveTo>
                  <a:lnTo>
                    <a:pt x="12539133" y="0"/>
                  </a:lnTo>
                  <a:lnTo>
                    <a:pt x="12539133" y="672252"/>
                  </a:lnTo>
                  <a:lnTo>
                    <a:pt x="0" y="6722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0"/>
              <a:ext cx="12539133" cy="67225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sz="5400" spc="-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TECHNOLOGIES PORTFOLIO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5574030" y="4800600"/>
            <a:ext cx="7139940" cy="504189"/>
            <a:chOff x="0" y="0"/>
            <a:chExt cx="9519920" cy="67225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519920" cy="672252"/>
            </a:xfrm>
            <a:custGeom>
              <a:avLst/>
              <a:gdLst/>
              <a:ahLst/>
              <a:cxnLst/>
              <a:rect r="r" b="b" t="t" l="l"/>
              <a:pathLst>
                <a:path h="672252" w="9519920">
                  <a:moveTo>
                    <a:pt x="0" y="0"/>
                  </a:moveTo>
                  <a:lnTo>
                    <a:pt x="9519920" y="0"/>
                  </a:lnTo>
                  <a:lnTo>
                    <a:pt x="9519920" y="672252"/>
                  </a:lnTo>
                  <a:lnTo>
                    <a:pt x="0" y="6722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0"/>
              <a:ext cx="9519920" cy="67225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sz="5400" spc="-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DESIGN AND LAYOUT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6582409" y="5753100"/>
            <a:ext cx="5123180" cy="504189"/>
            <a:chOff x="0" y="0"/>
            <a:chExt cx="6830907" cy="67225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830906" cy="672252"/>
            </a:xfrm>
            <a:custGeom>
              <a:avLst/>
              <a:gdLst/>
              <a:ahLst/>
              <a:cxnLst/>
              <a:rect r="r" b="b" t="t" l="l"/>
              <a:pathLst>
                <a:path h="672252" w="6830906">
                  <a:moveTo>
                    <a:pt x="0" y="0"/>
                  </a:moveTo>
                  <a:lnTo>
                    <a:pt x="6830906" y="0"/>
                  </a:lnTo>
                  <a:lnTo>
                    <a:pt x="6830906" y="672252"/>
                  </a:lnTo>
                  <a:lnTo>
                    <a:pt x="0" y="6722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0"/>
              <a:ext cx="6830907" cy="67225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sz="5400" spc="-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FEATURES AND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4008120" y="6705600"/>
            <a:ext cx="10271760" cy="504190"/>
            <a:chOff x="0" y="0"/>
            <a:chExt cx="13695680" cy="67225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3695680" cy="672253"/>
            </a:xfrm>
            <a:custGeom>
              <a:avLst/>
              <a:gdLst/>
              <a:ahLst/>
              <a:cxnLst/>
              <a:rect r="r" b="b" t="t" l="l"/>
              <a:pathLst>
                <a:path h="672253" w="13695680">
                  <a:moveTo>
                    <a:pt x="0" y="0"/>
                  </a:moveTo>
                  <a:lnTo>
                    <a:pt x="13695680" y="0"/>
                  </a:lnTo>
                  <a:lnTo>
                    <a:pt x="13695680" y="672253"/>
                  </a:lnTo>
                  <a:lnTo>
                    <a:pt x="0" y="6722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0"/>
              <a:ext cx="13695680" cy="67225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sz="5400" spc="-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FUNCTIONALITY RESULTS AND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4472940" y="7658100"/>
            <a:ext cx="9340850" cy="504190"/>
            <a:chOff x="0" y="0"/>
            <a:chExt cx="12454467" cy="67225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2454467" cy="672253"/>
            </a:xfrm>
            <a:custGeom>
              <a:avLst/>
              <a:gdLst/>
              <a:ahLst/>
              <a:cxnLst/>
              <a:rect r="r" b="b" t="t" l="l"/>
              <a:pathLst>
                <a:path h="672253" w="12454467">
                  <a:moveTo>
                    <a:pt x="0" y="0"/>
                  </a:moveTo>
                  <a:lnTo>
                    <a:pt x="12454467" y="0"/>
                  </a:lnTo>
                  <a:lnTo>
                    <a:pt x="12454467" y="672253"/>
                  </a:lnTo>
                  <a:lnTo>
                    <a:pt x="0" y="6722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0"/>
              <a:ext cx="12454467" cy="67225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sz="5400" spc="-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SCREENSHOT CONCLUSION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7066280" y="8610600"/>
            <a:ext cx="4155440" cy="504190"/>
            <a:chOff x="0" y="0"/>
            <a:chExt cx="5540587" cy="672253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5540587" cy="672253"/>
            </a:xfrm>
            <a:custGeom>
              <a:avLst/>
              <a:gdLst/>
              <a:ahLst/>
              <a:cxnLst/>
              <a:rect r="r" b="b" t="t" l="l"/>
              <a:pathLst>
                <a:path h="672253" w="5540587">
                  <a:moveTo>
                    <a:pt x="0" y="0"/>
                  </a:moveTo>
                  <a:lnTo>
                    <a:pt x="5540587" y="0"/>
                  </a:lnTo>
                  <a:lnTo>
                    <a:pt x="5540587" y="672253"/>
                  </a:lnTo>
                  <a:lnTo>
                    <a:pt x="0" y="6722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0"/>
              <a:ext cx="5540587" cy="67225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sz="5400" spc="-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GITHUBLINK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image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 descr="image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7753350" cy="9264650"/>
            <a:chOff x="0" y="0"/>
            <a:chExt cx="10337800" cy="12352867"/>
          </a:xfrm>
        </p:grpSpPr>
        <p:sp>
          <p:nvSpPr>
            <p:cNvPr name="Freeform 7" id="7" descr="image.png"/>
            <p:cNvSpPr/>
            <p:nvPr/>
          </p:nvSpPr>
          <p:spPr>
            <a:xfrm flipH="false" flipV="false" rot="0">
              <a:off x="0" y="0"/>
              <a:ext cx="10337800" cy="12352909"/>
            </a:xfrm>
            <a:custGeom>
              <a:avLst/>
              <a:gdLst/>
              <a:ahLst/>
              <a:cxnLst/>
              <a:rect r="r" b="b" t="t" l="l"/>
              <a:pathLst>
                <a:path h="12352909" w="10337800">
                  <a:moveTo>
                    <a:pt x="0" y="0"/>
                  </a:moveTo>
                  <a:lnTo>
                    <a:pt x="10337800" y="0"/>
                  </a:lnTo>
                  <a:lnTo>
                    <a:pt x="10337800" y="12352909"/>
                  </a:lnTo>
                  <a:lnTo>
                    <a:pt x="0" y="12352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756900" y="2457450"/>
            <a:ext cx="7531100" cy="7829550"/>
            <a:chOff x="0" y="0"/>
            <a:chExt cx="10041467" cy="10439400"/>
          </a:xfrm>
        </p:grpSpPr>
        <p:sp>
          <p:nvSpPr>
            <p:cNvPr name="Freeform 9" id="9" descr="image.png"/>
            <p:cNvSpPr/>
            <p:nvPr/>
          </p:nvSpPr>
          <p:spPr>
            <a:xfrm flipH="false" flipV="false" rot="0">
              <a:off x="0" y="0"/>
              <a:ext cx="10041509" cy="10439400"/>
            </a:xfrm>
            <a:custGeom>
              <a:avLst/>
              <a:gdLst/>
              <a:ahLst/>
              <a:cxnLst/>
              <a:rect r="r" b="b" t="t" l="l"/>
              <a:pathLst>
                <a:path h="10439400" w="10041509">
                  <a:moveTo>
                    <a:pt x="0" y="0"/>
                  </a:moveTo>
                  <a:lnTo>
                    <a:pt x="10041509" y="0"/>
                  </a:lnTo>
                  <a:lnTo>
                    <a:pt x="10041509" y="10439400"/>
                  </a:lnTo>
                  <a:lnTo>
                    <a:pt x="0" y="10439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318750" y="0"/>
            <a:ext cx="7969250" cy="8045450"/>
            <a:chOff x="0" y="0"/>
            <a:chExt cx="10625667" cy="10727267"/>
          </a:xfrm>
        </p:grpSpPr>
        <p:sp>
          <p:nvSpPr>
            <p:cNvPr name="Freeform 11" id="11" descr="image.png"/>
            <p:cNvSpPr/>
            <p:nvPr/>
          </p:nvSpPr>
          <p:spPr>
            <a:xfrm flipH="false" flipV="false" rot="0">
              <a:off x="0" y="0"/>
              <a:ext cx="10625709" cy="10727309"/>
            </a:xfrm>
            <a:custGeom>
              <a:avLst/>
              <a:gdLst/>
              <a:ahLst/>
              <a:cxnLst/>
              <a:rect r="r" b="b" t="t" l="l"/>
              <a:pathLst>
                <a:path h="10727309" w="10625709">
                  <a:moveTo>
                    <a:pt x="0" y="0"/>
                  </a:moveTo>
                  <a:lnTo>
                    <a:pt x="10625709" y="0"/>
                  </a:lnTo>
                  <a:lnTo>
                    <a:pt x="10625709" y="10727309"/>
                  </a:lnTo>
                  <a:lnTo>
                    <a:pt x="0" y="10727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6116300" y="762000"/>
            <a:ext cx="1593850" cy="1593850"/>
            <a:chOff x="0" y="0"/>
            <a:chExt cx="2125133" cy="2125133"/>
          </a:xfrm>
        </p:grpSpPr>
        <p:sp>
          <p:nvSpPr>
            <p:cNvPr name="Freeform 13" id="13" descr="image.png"/>
            <p:cNvSpPr/>
            <p:nvPr/>
          </p:nvSpPr>
          <p:spPr>
            <a:xfrm flipH="false" flipV="false" rot="0">
              <a:off x="0" y="0"/>
              <a:ext cx="2125091" cy="2125091"/>
            </a:xfrm>
            <a:custGeom>
              <a:avLst/>
              <a:gdLst/>
              <a:ahLst/>
              <a:cxnLst/>
              <a:rect r="r" b="b" t="t" l="l"/>
              <a:pathLst>
                <a:path h="2125091" w="2125091">
                  <a:moveTo>
                    <a:pt x="0" y="0"/>
                  </a:moveTo>
                  <a:lnTo>
                    <a:pt x="2125091" y="0"/>
                  </a:lnTo>
                  <a:lnTo>
                    <a:pt x="2125091" y="2125091"/>
                  </a:lnTo>
                  <a:lnTo>
                    <a:pt x="0" y="2125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-1" b="-1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508000" y="7804150"/>
            <a:ext cx="1600200" cy="1600200"/>
            <a:chOff x="0" y="0"/>
            <a:chExt cx="2133600" cy="2133600"/>
          </a:xfrm>
        </p:grpSpPr>
        <p:sp>
          <p:nvSpPr>
            <p:cNvPr name="Freeform 15" id="15" descr="image.png"/>
            <p:cNvSpPr/>
            <p:nvPr/>
          </p:nvSpPr>
          <p:spPr>
            <a:xfrm flipH="false" flipV="false" rot="0">
              <a:off x="0" y="0"/>
              <a:ext cx="2133600" cy="2133600"/>
            </a:xfrm>
            <a:custGeom>
              <a:avLst/>
              <a:gdLst/>
              <a:ahLst/>
              <a:cxnLst/>
              <a:rect r="r" b="b" t="t" l="l"/>
              <a:pathLst>
                <a:path h="2133600" w="2133600">
                  <a:moveTo>
                    <a:pt x="0" y="0"/>
                  </a:moveTo>
                  <a:lnTo>
                    <a:pt x="2133600" y="0"/>
                  </a:lnTo>
                  <a:lnTo>
                    <a:pt x="2133600" y="2133600"/>
                  </a:lnTo>
                  <a:lnTo>
                    <a:pt x="0" y="2133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7848600" y="1689100"/>
            <a:ext cx="2589529" cy="392430"/>
            <a:chOff x="0" y="0"/>
            <a:chExt cx="3452705" cy="5232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452706" cy="523240"/>
            </a:xfrm>
            <a:custGeom>
              <a:avLst/>
              <a:gdLst/>
              <a:ahLst/>
              <a:cxnLst/>
              <a:rect r="r" b="b" t="t" l="l"/>
              <a:pathLst>
                <a:path h="523240" w="3452706">
                  <a:moveTo>
                    <a:pt x="0" y="0"/>
                  </a:moveTo>
                  <a:lnTo>
                    <a:pt x="3452706" y="0"/>
                  </a:lnTo>
                  <a:lnTo>
                    <a:pt x="3452706" y="523240"/>
                  </a:lnTo>
                  <a:lnTo>
                    <a:pt x="0" y="5232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0"/>
              <a:ext cx="3452705" cy="52324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040"/>
                </a:lnSpc>
              </a:pPr>
              <a:r>
                <a:rPr lang="en-US" sz="4200" spc="-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PROBLEM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606030" y="2432050"/>
            <a:ext cx="3075940" cy="392430"/>
            <a:chOff x="0" y="0"/>
            <a:chExt cx="4101253" cy="52324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101253" cy="523240"/>
            </a:xfrm>
            <a:custGeom>
              <a:avLst/>
              <a:gdLst/>
              <a:ahLst/>
              <a:cxnLst/>
              <a:rect r="r" b="b" t="t" l="l"/>
              <a:pathLst>
                <a:path h="523240" w="4101253">
                  <a:moveTo>
                    <a:pt x="0" y="0"/>
                  </a:moveTo>
                  <a:lnTo>
                    <a:pt x="4101253" y="0"/>
                  </a:lnTo>
                  <a:lnTo>
                    <a:pt x="4101253" y="523240"/>
                  </a:lnTo>
                  <a:lnTo>
                    <a:pt x="0" y="5232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0"/>
              <a:ext cx="4101253" cy="52324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040"/>
                </a:lnSpc>
              </a:pPr>
              <a:r>
                <a:rPr lang="en-US" sz="4200" spc="-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STATEMENT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792480" y="4645660"/>
            <a:ext cx="16703039" cy="524510"/>
            <a:chOff x="0" y="0"/>
            <a:chExt cx="22270719" cy="69934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2270718" cy="699347"/>
            </a:xfrm>
            <a:custGeom>
              <a:avLst/>
              <a:gdLst/>
              <a:ahLst/>
              <a:cxnLst/>
              <a:rect r="r" b="b" t="t" l="l"/>
              <a:pathLst>
                <a:path h="699347" w="22270718">
                  <a:moveTo>
                    <a:pt x="0" y="0"/>
                  </a:moveTo>
                  <a:lnTo>
                    <a:pt x="22270718" y="0"/>
                  </a:lnTo>
                  <a:lnTo>
                    <a:pt x="22270718" y="699347"/>
                  </a:lnTo>
                  <a:lnTo>
                    <a:pt x="0" y="6993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0"/>
              <a:ext cx="22270719" cy="69934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040"/>
                </a:lnSpc>
              </a:pPr>
              <a:r>
                <a:rPr lang="en-US" sz="4200" spc="-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In today’s digital era, traditional resumes alone are not enough to 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647189" y="5382260"/>
            <a:ext cx="14992350" cy="530860"/>
            <a:chOff x="0" y="0"/>
            <a:chExt cx="19989800" cy="70781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9989800" cy="707813"/>
            </a:xfrm>
            <a:custGeom>
              <a:avLst/>
              <a:gdLst/>
              <a:ahLst/>
              <a:cxnLst/>
              <a:rect r="r" b="b" t="t" l="l"/>
              <a:pathLst>
                <a:path h="707813" w="19989800">
                  <a:moveTo>
                    <a:pt x="0" y="0"/>
                  </a:moveTo>
                  <a:lnTo>
                    <a:pt x="19989800" y="0"/>
                  </a:lnTo>
                  <a:lnTo>
                    <a:pt x="19989800" y="707813"/>
                  </a:lnTo>
                  <a:lnTo>
                    <a:pt x="0" y="7078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0"/>
              <a:ext cx="19989800" cy="70781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040"/>
                </a:lnSpc>
              </a:pPr>
              <a:r>
                <a:rPr lang="en-US" sz="4200" spc="-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showcase skills and project effectively. Many students and 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886460" y="6125210"/>
            <a:ext cx="16513810" cy="530860"/>
            <a:chOff x="0" y="0"/>
            <a:chExt cx="22018413" cy="70781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2018414" cy="707813"/>
            </a:xfrm>
            <a:custGeom>
              <a:avLst/>
              <a:gdLst/>
              <a:ahLst/>
              <a:cxnLst/>
              <a:rect r="r" b="b" t="t" l="l"/>
              <a:pathLst>
                <a:path h="707813" w="22018414">
                  <a:moveTo>
                    <a:pt x="0" y="0"/>
                  </a:moveTo>
                  <a:lnTo>
                    <a:pt x="22018414" y="0"/>
                  </a:lnTo>
                  <a:lnTo>
                    <a:pt x="22018414" y="707813"/>
                  </a:lnTo>
                  <a:lnTo>
                    <a:pt x="0" y="7078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0"/>
              <a:ext cx="22018413" cy="70781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040"/>
                </a:lnSpc>
              </a:pPr>
              <a:r>
                <a:rPr lang="en-US" sz="4200" spc="-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professionals lack a structured online presence to highlight their 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02870" y="6868159"/>
            <a:ext cx="18082260" cy="530860"/>
            <a:chOff x="0" y="0"/>
            <a:chExt cx="24109680" cy="70781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4109680" cy="707813"/>
            </a:xfrm>
            <a:custGeom>
              <a:avLst/>
              <a:gdLst/>
              <a:ahLst/>
              <a:cxnLst/>
              <a:rect r="r" b="b" t="t" l="l"/>
              <a:pathLst>
                <a:path h="707813" w="24109680">
                  <a:moveTo>
                    <a:pt x="0" y="0"/>
                  </a:moveTo>
                  <a:lnTo>
                    <a:pt x="24109680" y="0"/>
                  </a:lnTo>
                  <a:lnTo>
                    <a:pt x="24109680" y="707813"/>
                  </a:lnTo>
                  <a:lnTo>
                    <a:pt x="0" y="7078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0"/>
              <a:ext cx="24109680" cy="70781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040"/>
                </a:lnSpc>
              </a:pPr>
              <a:r>
                <a:rPr lang="en-US" sz="4200" spc="-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work.Adigital portfolio provides an interactive and accessible platform 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3225800" y="7617459"/>
            <a:ext cx="11836400" cy="518160"/>
            <a:chOff x="0" y="0"/>
            <a:chExt cx="15781867" cy="69088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5781866" cy="690880"/>
            </a:xfrm>
            <a:custGeom>
              <a:avLst/>
              <a:gdLst/>
              <a:ahLst/>
              <a:cxnLst/>
              <a:rect r="r" b="b" t="t" l="l"/>
              <a:pathLst>
                <a:path h="690880" w="15781866">
                  <a:moveTo>
                    <a:pt x="0" y="0"/>
                  </a:moveTo>
                  <a:lnTo>
                    <a:pt x="15781866" y="0"/>
                  </a:lnTo>
                  <a:lnTo>
                    <a:pt x="15781866" y="690880"/>
                  </a:lnTo>
                  <a:lnTo>
                    <a:pt x="0" y="6908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0"/>
              <a:ext cx="15781867" cy="69088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040"/>
                </a:lnSpc>
              </a:pPr>
              <a:r>
                <a:rPr lang="en-US" sz="4200" spc="-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to present achievement, skills and experience.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image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 descr="image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7753350" cy="9264650"/>
            <a:chOff x="0" y="0"/>
            <a:chExt cx="10337800" cy="12352867"/>
          </a:xfrm>
        </p:grpSpPr>
        <p:sp>
          <p:nvSpPr>
            <p:cNvPr name="Freeform 7" id="7" descr="image.png"/>
            <p:cNvSpPr/>
            <p:nvPr/>
          </p:nvSpPr>
          <p:spPr>
            <a:xfrm flipH="false" flipV="false" rot="0">
              <a:off x="0" y="0"/>
              <a:ext cx="10337800" cy="12352909"/>
            </a:xfrm>
            <a:custGeom>
              <a:avLst/>
              <a:gdLst/>
              <a:ahLst/>
              <a:cxnLst/>
              <a:rect r="r" b="b" t="t" l="l"/>
              <a:pathLst>
                <a:path h="12352909" w="10337800">
                  <a:moveTo>
                    <a:pt x="0" y="0"/>
                  </a:moveTo>
                  <a:lnTo>
                    <a:pt x="10337800" y="0"/>
                  </a:lnTo>
                  <a:lnTo>
                    <a:pt x="10337800" y="12352909"/>
                  </a:lnTo>
                  <a:lnTo>
                    <a:pt x="0" y="12352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756900" y="2457450"/>
            <a:ext cx="7531100" cy="7829550"/>
            <a:chOff x="0" y="0"/>
            <a:chExt cx="10041467" cy="10439400"/>
          </a:xfrm>
        </p:grpSpPr>
        <p:sp>
          <p:nvSpPr>
            <p:cNvPr name="Freeform 9" id="9" descr="image.png"/>
            <p:cNvSpPr/>
            <p:nvPr/>
          </p:nvSpPr>
          <p:spPr>
            <a:xfrm flipH="false" flipV="false" rot="0">
              <a:off x="0" y="0"/>
              <a:ext cx="10041509" cy="10439400"/>
            </a:xfrm>
            <a:custGeom>
              <a:avLst/>
              <a:gdLst/>
              <a:ahLst/>
              <a:cxnLst/>
              <a:rect r="r" b="b" t="t" l="l"/>
              <a:pathLst>
                <a:path h="10439400" w="10041509">
                  <a:moveTo>
                    <a:pt x="0" y="0"/>
                  </a:moveTo>
                  <a:lnTo>
                    <a:pt x="10041509" y="0"/>
                  </a:lnTo>
                  <a:lnTo>
                    <a:pt x="10041509" y="10439400"/>
                  </a:lnTo>
                  <a:lnTo>
                    <a:pt x="0" y="10439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318750" y="0"/>
            <a:ext cx="7969250" cy="8045450"/>
            <a:chOff x="0" y="0"/>
            <a:chExt cx="10625667" cy="10727267"/>
          </a:xfrm>
        </p:grpSpPr>
        <p:sp>
          <p:nvSpPr>
            <p:cNvPr name="Freeform 11" id="11" descr="image.png"/>
            <p:cNvSpPr/>
            <p:nvPr/>
          </p:nvSpPr>
          <p:spPr>
            <a:xfrm flipH="false" flipV="false" rot="0">
              <a:off x="0" y="0"/>
              <a:ext cx="10625709" cy="10727309"/>
            </a:xfrm>
            <a:custGeom>
              <a:avLst/>
              <a:gdLst/>
              <a:ahLst/>
              <a:cxnLst/>
              <a:rect r="r" b="b" t="t" l="l"/>
              <a:pathLst>
                <a:path h="10727309" w="10625709">
                  <a:moveTo>
                    <a:pt x="0" y="0"/>
                  </a:moveTo>
                  <a:lnTo>
                    <a:pt x="10625709" y="0"/>
                  </a:lnTo>
                  <a:lnTo>
                    <a:pt x="10625709" y="10727309"/>
                  </a:lnTo>
                  <a:lnTo>
                    <a:pt x="0" y="10727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3436600" y="1028700"/>
            <a:ext cx="1600200" cy="1593850"/>
            <a:chOff x="0" y="0"/>
            <a:chExt cx="2133600" cy="2125133"/>
          </a:xfrm>
        </p:grpSpPr>
        <p:sp>
          <p:nvSpPr>
            <p:cNvPr name="Freeform 13" id="13" descr="image.png"/>
            <p:cNvSpPr/>
            <p:nvPr/>
          </p:nvSpPr>
          <p:spPr>
            <a:xfrm flipH="false" flipV="false" rot="0">
              <a:off x="0" y="0"/>
              <a:ext cx="2133600" cy="2125091"/>
            </a:xfrm>
            <a:custGeom>
              <a:avLst/>
              <a:gdLst/>
              <a:ahLst/>
              <a:cxnLst/>
              <a:rect r="r" b="b" t="t" l="l"/>
              <a:pathLst>
                <a:path h="2125091" w="2133600">
                  <a:moveTo>
                    <a:pt x="0" y="0"/>
                  </a:moveTo>
                  <a:lnTo>
                    <a:pt x="2133600" y="0"/>
                  </a:lnTo>
                  <a:lnTo>
                    <a:pt x="2133600" y="2125091"/>
                  </a:lnTo>
                  <a:lnTo>
                    <a:pt x="0" y="2125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-1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348220" y="1971039"/>
            <a:ext cx="2688589" cy="438150"/>
            <a:chOff x="0" y="0"/>
            <a:chExt cx="3584785" cy="584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584785" cy="584200"/>
            </a:xfrm>
            <a:custGeom>
              <a:avLst/>
              <a:gdLst/>
              <a:ahLst/>
              <a:cxnLst/>
              <a:rect r="r" b="b" t="t" l="l"/>
              <a:pathLst>
                <a:path h="584200" w="3584785">
                  <a:moveTo>
                    <a:pt x="0" y="0"/>
                  </a:moveTo>
                  <a:lnTo>
                    <a:pt x="3584785" y="0"/>
                  </a:lnTo>
                  <a:lnTo>
                    <a:pt x="3584785" y="584200"/>
                  </a:lnTo>
                  <a:lnTo>
                    <a:pt x="0" y="584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3584785" cy="5842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580"/>
                </a:lnSpc>
              </a:pPr>
              <a:r>
                <a:rPr lang="en-US" sz="4650" spc="-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PROJECT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146290" y="2799080"/>
            <a:ext cx="3092450" cy="438150"/>
            <a:chOff x="0" y="0"/>
            <a:chExt cx="4123267" cy="5842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123267" cy="584200"/>
            </a:xfrm>
            <a:custGeom>
              <a:avLst/>
              <a:gdLst/>
              <a:ahLst/>
              <a:cxnLst/>
              <a:rect r="r" b="b" t="t" l="l"/>
              <a:pathLst>
                <a:path h="584200" w="4123267">
                  <a:moveTo>
                    <a:pt x="0" y="0"/>
                  </a:moveTo>
                  <a:lnTo>
                    <a:pt x="4123267" y="0"/>
                  </a:lnTo>
                  <a:lnTo>
                    <a:pt x="4123267" y="584200"/>
                  </a:lnTo>
                  <a:lnTo>
                    <a:pt x="0" y="584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4123267" cy="5842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580"/>
                </a:lnSpc>
              </a:pPr>
              <a:r>
                <a:rPr lang="en-US" sz="4650" spc="-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OVERVIEW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21690" y="5260340"/>
            <a:ext cx="15741650" cy="593089"/>
            <a:chOff x="0" y="0"/>
            <a:chExt cx="20988867" cy="79078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0988866" cy="790785"/>
            </a:xfrm>
            <a:custGeom>
              <a:avLst/>
              <a:gdLst/>
              <a:ahLst/>
              <a:cxnLst/>
              <a:rect r="r" b="b" t="t" l="l"/>
              <a:pathLst>
                <a:path h="790785" w="20988866">
                  <a:moveTo>
                    <a:pt x="0" y="0"/>
                  </a:moveTo>
                  <a:lnTo>
                    <a:pt x="20988866" y="0"/>
                  </a:lnTo>
                  <a:lnTo>
                    <a:pt x="20988866" y="790785"/>
                  </a:lnTo>
                  <a:lnTo>
                    <a:pt x="0" y="7907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0"/>
              <a:ext cx="20988867" cy="79078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580"/>
                </a:lnSpc>
              </a:pPr>
              <a:r>
                <a:rPr lang="en-US" sz="4650" spc="-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Briefsummaryofmy project What my portfolio contains 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078989" y="6096000"/>
            <a:ext cx="13225779" cy="586740"/>
            <a:chOff x="0" y="0"/>
            <a:chExt cx="17634372" cy="78232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7634372" cy="782320"/>
            </a:xfrm>
            <a:custGeom>
              <a:avLst/>
              <a:gdLst/>
              <a:ahLst/>
              <a:cxnLst/>
              <a:rect r="r" b="b" t="t" l="l"/>
              <a:pathLst>
                <a:path h="782320" w="17634372">
                  <a:moveTo>
                    <a:pt x="0" y="0"/>
                  </a:moveTo>
                  <a:lnTo>
                    <a:pt x="17634372" y="0"/>
                  </a:lnTo>
                  <a:lnTo>
                    <a:pt x="17634372" y="782320"/>
                  </a:lnTo>
                  <a:lnTo>
                    <a:pt x="0" y="7823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0"/>
              <a:ext cx="17634372" cy="7823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580"/>
                </a:lnSpc>
              </a:pPr>
              <a:r>
                <a:rPr lang="en-US" sz="4650" spc="-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(about me, projects, skills, contact). Main idea: 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41730" y="6924040"/>
            <a:ext cx="15100300" cy="586739"/>
            <a:chOff x="0" y="0"/>
            <a:chExt cx="20133733" cy="7823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0133734" cy="782319"/>
            </a:xfrm>
            <a:custGeom>
              <a:avLst/>
              <a:gdLst/>
              <a:ahLst/>
              <a:cxnLst/>
              <a:rect r="r" b="b" t="t" l="l"/>
              <a:pathLst>
                <a:path h="782319" w="20133734">
                  <a:moveTo>
                    <a:pt x="0" y="0"/>
                  </a:moveTo>
                  <a:lnTo>
                    <a:pt x="20133734" y="0"/>
                  </a:lnTo>
                  <a:lnTo>
                    <a:pt x="20133734" y="782319"/>
                  </a:lnTo>
                  <a:lnTo>
                    <a:pt x="0" y="7823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0"/>
              <a:ext cx="20133733" cy="78231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580"/>
                </a:lnSpc>
              </a:pPr>
              <a:r>
                <a:rPr lang="en-US" sz="4650" spc="-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showcase personal achievement, skills, and projects.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image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 descr="image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7753350" cy="9264650"/>
            <a:chOff x="0" y="0"/>
            <a:chExt cx="10337800" cy="12352867"/>
          </a:xfrm>
        </p:grpSpPr>
        <p:sp>
          <p:nvSpPr>
            <p:cNvPr name="Freeform 7" id="7" descr="image.png"/>
            <p:cNvSpPr/>
            <p:nvPr/>
          </p:nvSpPr>
          <p:spPr>
            <a:xfrm flipH="false" flipV="false" rot="0">
              <a:off x="0" y="0"/>
              <a:ext cx="10337800" cy="12352909"/>
            </a:xfrm>
            <a:custGeom>
              <a:avLst/>
              <a:gdLst/>
              <a:ahLst/>
              <a:cxnLst/>
              <a:rect r="r" b="b" t="t" l="l"/>
              <a:pathLst>
                <a:path h="12352909" w="10337800">
                  <a:moveTo>
                    <a:pt x="0" y="0"/>
                  </a:moveTo>
                  <a:lnTo>
                    <a:pt x="10337800" y="0"/>
                  </a:lnTo>
                  <a:lnTo>
                    <a:pt x="10337800" y="12352909"/>
                  </a:lnTo>
                  <a:lnTo>
                    <a:pt x="0" y="12352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756900" y="2457450"/>
            <a:ext cx="7531100" cy="7829550"/>
            <a:chOff x="0" y="0"/>
            <a:chExt cx="10041467" cy="10439400"/>
          </a:xfrm>
        </p:grpSpPr>
        <p:sp>
          <p:nvSpPr>
            <p:cNvPr name="Freeform 9" id="9" descr="image.png"/>
            <p:cNvSpPr/>
            <p:nvPr/>
          </p:nvSpPr>
          <p:spPr>
            <a:xfrm flipH="false" flipV="false" rot="0">
              <a:off x="0" y="0"/>
              <a:ext cx="10041509" cy="10439400"/>
            </a:xfrm>
            <a:custGeom>
              <a:avLst/>
              <a:gdLst/>
              <a:ahLst/>
              <a:cxnLst/>
              <a:rect r="r" b="b" t="t" l="l"/>
              <a:pathLst>
                <a:path h="10439400" w="10041509">
                  <a:moveTo>
                    <a:pt x="0" y="0"/>
                  </a:moveTo>
                  <a:lnTo>
                    <a:pt x="10041509" y="0"/>
                  </a:lnTo>
                  <a:lnTo>
                    <a:pt x="10041509" y="10439400"/>
                  </a:lnTo>
                  <a:lnTo>
                    <a:pt x="0" y="10439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318750" y="0"/>
            <a:ext cx="7969250" cy="8045450"/>
            <a:chOff x="0" y="0"/>
            <a:chExt cx="10625667" cy="10727267"/>
          </a:xfrm>
        </p:grpSpPr>
        <p:sp>
          <p:nvSpPr>
            <p:cNvPr name="Freeform 11" id="11" descr="image.png"/>
            <p:cNvSpPr/>
            <p:nvPr/>
          </p:nvSpPr>
          <p:spPr>
            <a:xfrm flipH="false" flipV="false" rot="0">
              <a:off x="0" y="0"/>
              <a:ext cx="10625709" cy="10727309"/>
            </a:xfrm>
            <a:custGeom>
              <a:avLst/>
              <a:gdLst/>
              <a:ahLst/>
              <a:cxnLst/>
              <a:rect r="r" b="b" t="t" l="l"/>
              <a:pathLst>
                <a:path h="10727309" w="10625709">
                  <a:moveTo>
                    <a:pt x="0" y="0"/>
                  </a:moveTo>
                  <a:lnTo>
                    <a:pt x="10625709" y="0"/>
                  </a:lnTo>
                  <a:lnTo>
                    <a:pt x="10625709" y="10727309"/>
                  </a:lnTo>
                  <a:lnTo>
                    <a:pt x="0" y="10727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3436600" y="1028700"/>
            <a:ext cx="1600200" cy="1593850"/>
            <a:chOff x="0" y="0"/>
            <a:chExt cx="2133600" cy="2125133"/>
          </a:xfrm>
        </p:grpSpPr>
        <p:sp>
          <p:nvSpPr>
            <p:cNvPr name="Freeform 13" id="13" descr="image.png"/>
            <p:cNvSpPr/>
            <p:nvPr/>
          </p:nvSpPr>
          <p:spPr>
            <a:xfrm flipH="false" flipV="false" rot="0">
              <a:off x="0" y="0"/>
              <a:ext cx="2133600" cy="2125091"/>
            </a:xfrm>
            <a:custGeom>
              <a:avLst/>
              <a:gdLst/>
              <a:ahLst/>
              <a:cxnLst/>
              <a:rect r="r" b="b" t="t" l="l"/>
              <a:pathLst>
                <a:path h="2125091" w="2133600">
                  <a:moveTo>
                    <a:pt x="0" y="0"/>
                  </a:moveTo>
                  <a:lnTo>
                    <a:pt x="2133600" y="0"/>
                  </a:lnTo>
                  <a:lnTo>
                    <a:pt x="2133600" y="2125091"/>
                  </a:lnTo>
                  <a:lnTo>
                    <a:pt x="0" y="2125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-1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6104890" y="1673860"/>
            <a:ext cx="6078220" cy="485139"/>
            <a:chOff x="0" y="0"/>
            <a:chExt cx="8104293" cy="64685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04294" cy="646852"/>
            </a:xfrm>
            <a:custGeom>
              <a:avLst/>
              <a:gdLst/>
              <a:ahLst/>
              <a:cxnLst/>
              <a:rect r="r" b="b" t="t" l="l"/>
              <a:pathLst>
                <a:path h="646852" w="8104294">
                  <a:moveTo>
                    <a:pt x="0" y="0"/>
                  </a:moveTo>
                  <a:lnTo>
                    <a:pt x="8104294" y="0"/>
                  </a:lnTo>
                  <a:lnTo>
                    <a:pt x="8104294" y="646852"/>
                  </a:lnTo>
                  <a:lnTo>
                    <a:pt x="0" y="6468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9525"/>
              <a:ext cx="8104293" cy="63732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179"/>
                </a:lnSpc>
              </a:pPr>
              <a:r>
                <a:rPr lang="en-US" sz="5149" spc="-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WHO ARE THE END 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909559" y="2598420"/>
            <a:ext cx="2468880" cy="485140"/>
            <a:chOff x="0" y="0"/>
            <a:chExt cx="3291840" cy="64685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291840" cy="646853"/>
            </a:xfrm>
            <a:custGeom>
              <a:avLst/>
              <a:gdLst/>
              <a:ahLst/>
              <a:cxnLst/>
              <a:rect r="r" b="b" t="t" l="l"/>
              <a:pathLst>
                <a:path h="646853" w="3291840">
                  <a:moveTo>
                    <a:pt x="0" y="0"/>
                  </a:moveTo>
                  <a:lnTo>
                    <a:pt x="3291840" y="0"/>
                  </a:lnTo>
                  <a:lnTo>
                    <a:pt x="3291840" y="646853"/>
                  </a:lnTo>
                  <a:lnTo>
                    <a:pt x="0" y="6468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9525"/>
              <a:ext cx="3291840" cy="63732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179"/>
                </a:lnSpc>
              </a:pPr>
              <a:r>
                <a:rPr lang="en-US" sz="5149" spc="-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USERS?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4579620" y="4425950"/>
            <a:ext cx="9128760" cy="648970"/>
            <a:chOff x="0" y="0"/>
            <a:chExt cx="12171680" cy="86529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171680" cy="865293"/>
            </a:xfrm>
            <a:custGeom>
              <a:avLst/>
              <a:gdLst/>
              <a:ahLst/>
              <a:cxnLst/>
              <a:rect r="r" b="b" t="t" l="l"/>
              <a:pathLst>
                <a:path h="865293" w="12171680">
                  <a:moveTo>
                    <a:pt x="0" y="0"/>
                  </a:moveTo>
                  <a:lnTo>
                    <a:pt x="12171680" y="0"/>
                  </a:lnTo>
                  <a:lnTo>
                    <a:pt x="12171680" y="865293"/>
                  </a:lnTo>
                  <a:lnTo>
                    <a:pt x="0" y="8652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9525"/>
              <a:ext cx="12171680" cy="85576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179"/>
                </a:lnSpc>
              </a:pPr>
              <a:r>
                <a:rPr lang="en-US" sz="5149" spc="-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Students (academicprojects,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4149090" y="5349240"/>
            <a:ext cx="9989819" cy="566420"/>
            <a:chOff x="0" y="0"/>
            <a:chExt cx="13319759" cy="75522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3319759" cy="755227"/>
            </a:xfrm>
            <a:custGeom>
              <a:avLst/>
              <a:gdLst/>
              <a:ahLst/>
              <a:cxnLst/>
              <a:rect r="r" b="b" t="t" l="l"/>
              <a:pathLst>
                <a:path h="755227" w="13319759">
                  <a:moveTo>
                    <a:pt x="0" y="0"/>
                  </a:moveTo>
                  <a:lnTo>
                    <a:pt x="13319759" y="0"/>
                  </a:lnTo>
                  <a:lnTo>
                    <a:pt x="13319759" y="755227"/>
                  </a:lnTo>
                  <a:lnTo>
                    <a:pt x="0" y="7552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9525"/>
              <a:ext cx="13319759" cy="74570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179"/>
                </a:lnSpc>
              </a:pPr>
              <a:r>
                <a:rPr lang="en-US" sz="5149" spc="-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resumes). Job seekers (to share 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6616700" y="6273800"/>
            <a:ext cx="5054600" cy="566420"/>
            <a:chOff x="0" y="0"/>
            <a:chExt cx="6739467" cy="75522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739467" cy="755227"/>
            </a:xfrm>
            <a:custGeom>
              <a:avLst/>
              <a:gdLst/>
              <a:ahLst/>
              <a:cxnLst/>
              <a:rect r="r" b="b" t="t" l="l"/>
              <a:pathLst>
                <a:path h="755227" w="6739467">
                  <a:moveTo>
                    <a:pt x="0" y="0"/>
                  </a:moveTo>
                  <a:lnTo>
                    <a:pt x="6739467" y="0"/>
                  </a:lnTo>
                  <a:lnTo>
                    <a:pt x="6739467" y="755227"/>
                  </a:lnTo>
                  <a:lnTo>
                    <a:pt x="0" y="7552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9525"/>
              <a:ext cx="6739467" cy="74570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179"/>
                </a:lnSpc>
              </a:pPr>
              <a:r>
                <a:rPr lang="en-US" sz="5149" spc="-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with recruiters).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830070" y="7190740"/>
            <a:ext cx="14627860" cy="572769"/>
            <a:chOff x="0" y="0"/>
            <a:chExt cx="19503813" cy="76369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9503814" cy="763692"/>
            </a:xfrm>
            <a:custGeom>
              <a:avLst/>
              <a:gdLst/>
              <a:ahLst/>
              <a:cxnLst/>
              <a:rect r="r" b="b" t="t" l="l"/>
              <a:pathLst>
                <a:path h="763692" w="19503814">
                  <a:moveTo>
                    <a:pt x="0" y="0"/>
                  </a:moveTo>
                  <a:lnTo>
                    <a:pt x="19503814" y="0"/>
                  </a:lnTo>
                  <a:lnTo>
                    <a:pt x="19503814" y="763692"/>
                  </a:lnTo>
                  <a:lnTo>
                    <a:pt x="0" y="7636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9525"/>
              <a:ext cx="19503813" cy="75416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179"/>
                </a:lnSpc>
              </a:pPr>
              <a:r>
                <a:rPr lang="en-US" sz="5149" spc="-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Freelancers (to show clients). Professionals(to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2908300" y="8121650"/>
            <a:ext cx="12471400" cy="648970"/>
            <a:chOff x="0" y="0"/>
            <a:chExt cx="16628533" cy="86529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6628534" cy="865293"/>
            </a:xfrm>
            <a:custGeom>
              <a:avLst/>
              <a:gdLst/>
              <a:ahLst/>
              <a:cxnLst/>
              <a:rect r="r" b="b" t="t" l="l"/>
              <a:pathLst>
                <a:path h="865293" w="16628534">
                  <a:moveTo>
                    <a:pt x="0" y="0"/>
                  </a:moveTo>
                  <a:lnTo>
                    <a:pt x="16628534" y="0"/>
                  </a:lnTo>
                  <a:lnTo>
                    <a:pt x="16628534" y="865293"/>
                  </a:lnTo>
                  <a:lnTo>
                    <a:pt x="0" y="8652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9525"/>
              <a:ext cx="16628533" cy="85576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179"/>
                </a:lnSpc>
              </a:pPr>
              <a:r>
                <a:rPr lang="en-US" sz="5149" spc="-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highlight experience and achievement).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image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 descr="image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7753350" cy="9264650"/>
            <a:chOff x="0" y="0"/>
            <a:chExt cx="10337800" cy="12352867"/>
          </a:xfrm>
        </p:grpSpPr>
        <p:sp>
          <p:nvSpPr>
            <p:cNvPr name="Freeform 7" id="7" descr="image.png"/>
            <p:cNvSpPr/>
            <p:nvPr/>
          </p:nvSpPr>
          <p:spPr>
            <a:xfrm flipH="false" flipV="false" rot="0">
              <a:off x="0" y="0"/>
              <a:ext cx="10337800" cy="12352909"/>
            </a:xfrm>
            <a:custGeom>
              <a:avLst/>
              <a:gdLst/>
              <a:ahLst/>
              <a:cxnLst/>
              <a:rect r="r" b="b" t="t" l="l"/>
              <a:pathLst>
                <a:path h="12352909" w="10337800">
                  <a:moveTo>
                    <a:pt x="0" y="0"/>
                  </a:moveTo>
                  <a:lnTo>
                    <a:pt x="10337800" y="0"/>
                  </a:lnTo>
                  <a:lnTo>
                    <a:pt x="10337800" y="12352909"/>
                  </a:lnTo>
                  <a:lnTo>
                    <a:pt x="0" y="12352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756900" y="2457450"/>
            <a:ext cx="7531100" cy="7829550"/>
            <a:chOff x="0" y="0"/>
            <a:chExt cx="10041467" cy="10439400"/>
          </a:xfrm>
        </p:grpSpPr>
        <p:sp>
          <p:nvSpPr>
            <p:cNvPr name="Freeform 9" id="9" descr="image.png"/>
            <p:cNvSpPr/>
            <p:nvPr/>
          </p:nvSpPr>
          <p:spPr>
            <a:xfrm flipH="false" flipV="false" rot="0">
              <a:off x="0" y="0"/>
              <a:ext cx="10041509" cy="10439400"/>
            </a:xfrm>
            <a:custGeom>
              <a:avLst/>
              <a:gdLst/>
              <a:ahLst/>
              <a:cxnLst/>
              <a:rect r="r" b="b" t="t" l="l"/>
              <a:pathLst>
                <a:path h="10439400" w="10041509">
                  <a:moveTo>
                    <a:pt x="0" y="0"/>
                  </a:moveTo>
                  <a:lnTo>
                    <a:pt x="10041509" y="0"/>
                  </a:lnTo>
                  <a:lnTo>
                    <a:pt x="10041509" y="10439400"/>
                  </a:lnTo>
                  <a:lnTo>
                    <a:pt x="0" y="10439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552450" y="679450"/>
            <a:ext cx="1778000" cy="1778000"/>
            <a:chOff x="0" y="0"/>
            <a:chExt cx="2370667" cy="2370667"/>
          </a:xfrm>
        </p:grpSpPr>
        <p:sp>
          <p:nvSpPr>
            <p:cNvPr name="Freeform 11" id="11" descr="image.png"/>
            <p:cNvSpPr/>
            <p:nvPr/>
          </p:nvSpPr>
          <p:spPr>
            <a:xfrm flipH="false" flipV="false" rot="0">
              <a:off x="0" y="0"/>
              <a:ext cx="2370709" cy="2370709"/>
            </a:xfrm>
            <a:custGeom>
              <a:avLst/>
              <a:gdLst/>
              <a:ahLst/>
              <a:cxnLst/>
              <a:rect r="r" b="b" t="t" l="l"/>
              <a:pathLst>
                <a:path h="2370709" w="2370709">
                  <a:moveTo>
                    <a:pt x="0" y="0"/>
                  </a:moveTo>
                  <a:lnTo>
                    <a:pt x="2370709" y="0"/>
                  </a:lnTo>
                  <a:lnTo>
                    <a:pt x="2370709" y="2370709"/>
                  </a:lnTo>
                  <a:lnTo>
                    <a:pt x="0" y="2370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1" b="1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5551150" y="8039100"/>
            <a:ext cx="1714500" cy="1708150"/>
            <a:chOff x="0" y="0"/>
            <a:chExt cx="2286000" cy="2277533"/>
          </a:xfrm>
        </p:grpSpPr>
        <p:sp>
          <p:nvSpPr>
            <p:cNvPr name="Freeform 13" id="13" descr="image.png"/>
            <p:cNvSpPr/>
            <p:nvPr/>
          </p:nvSpPr>
          <p:spPr>
            <a:xfrm flipH="false" flipV="false" rot="0">
              <a:off x="0" y="0"/>
              <a:ext cx="2286000" cy="2277491"/>
            </a:xfrm>
            <a:custGeom>
              <a:avLst/>
              <a:gdLst/>
              <a:ahLst/>
              <a:cxnLst/>
              <a:rect r="r" b="b" t="t" l="l"/>
              <a:pathLst>
                <a:path h="2277491" w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77491"/>
                  </a:lnTo>
                  <a:lnTo>
                    <a:pt x="0" y="22774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-1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0318750" y="0"/>
            <a:ext cx="7969250" cy="8045450"/>
            <a:chOff x="0" y="0"/>
            <a:chExt cx="10625667" cy="10727267"/>
          </a:xfrm>
        </p:grpSpPr>
        <p:sp>
          <p:nvSpPr>
            <p:cNvPr name="Freeform 15" id="15" descr="image.png"/>
            <p:cNvSpPr/>
            <p:nvPr/>
          </p:nvSpPr>
          <p:spPr>
            <a:xfrm flipH="false" flipV="false" rot="0">
              <a:off x="0" y="0"/>
              <a:ext cx="10625709" cy="10727309"/>
            </a:xfrm>
            <a:custGeom>
              <a:avLst/>
              <a:gdLst/>
              <a:ahLst/>
              <a:cxnLst/>
              <a:rect r="r" b="b" t="t" l="l"/>
              <a:pathLst>
                <a:path h="10727309" w="10625709">
                  <a:moveTo>
                    <a:pt x="0" y="0"/>
                  </a:moveTo>
                  <a:lnTo>
                    <a:pt x="10625709" y="0"/>
                  </a:lnTo>
                  <a:lnTo>
                    <a:pt x="10625709" y="10727309"/>
                  </a:lnTo>
                  <a:lnTo>
                    <a:pt x="0" y="10727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4387850" y="7874000"/>
            <a:ext cx="1600200" cy="1600200"/>
            <a:chOff x="0" y="0"/>
            <a:chExt cx="2133600" cy="2133600"/>
          </a:xfrm>
        </p:grpSpPr>
        <p:sp>
          <p:nvSpPr>
            <p:cNvPr name="Freeform 17" id="17" descr="image.png"/>
            <p:cNvSpPr/>
            <p:nvPr/>
          </p:nvSpPr>
          <p:spPr>
            <a:xfrm flipH="false" flipV="false" rot="0">
              <a:off x="0" y="0"/>
              <a:ext cx="2133600" cy="2133600"/>
            </a:xfrm>
            <a:custGeom>
              <a:avLst/>
              <a:gdLst/>
              <a:ahLst/>
              <a:cxnLst/>
              <a:rect r="r" b="b" t="t" l="l"/>
              <a:pathLst>
                <a:path h="2133600" w="2133600">
                  <a:moveTo>
                    <a:pt x="0" y="0"/>
                  </a:moveTo>
                  <a:lnTo>
                    <a:pt x="2133600" y="0"/>
                  </a:lnTo>
                  <a:lnTo>
                    <a:pt x="2133600" y="2133600"/>
                  </a:lnTo>
                  <a:lnTo>
                    <a:pt x="0" y="2133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7185659" y="2315210"/>
            <a:ext cx="3512820" cy="447039"/>
            <a:chOff x="0" y="0"/>
            <a:chExt cx="4683760" cy="59605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683760" cy="596052"/>
            </a:xfrm>
            <a:custGeom>
              <a:avLst/>
              <a:gdLst/>
              <a:ahLst/>
              <a:cxnLst/>
              <a:rect r="r" b="b" t="t" l="l"/>
              <a:pathLst>
                <a:path h="596052" w="4683760">
                  <a:moveTo>
                    <a:pt x="0" y="0"/>
                  </a:moveTo>
                  <a:lnTo>
                    <a:pt x="4683760" y="0"/>
                  </a:lnTo>
                  <a:lnTo>
                    <a:pt x="4683760" y="596052"/>
                  </a:lnTo>
                  <a:lnTo>
                    <a:pt x="0" y="5960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9525"/>
              <a:ext cx="4683760" cy="58652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759"/>
                </a:lnSpc>
              </a:pPr>
              <a:r>
                <a:rPr lang="en-US" sz="4800" spc="-100">
                  <a:solidFill>
                    <a:srgbClr val="191919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TOOLS AND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981190" y="3162300"/>
            <a:ext cx="3923029" cy="543560"/>
            <a:chOff x="0" y="0"/>
            <a:chExt cx="5230705" cy="72474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230706" cy="724747"/>
            </a:xfrm>
            <a:custGeom>
              <a:avLst/>
              <a:gdLst/>
              <a:ahLst/>
              <a:cxnLst/>
              <a:rect r="r" b="b" t="t" l="l"/>
              <a:pathLst>
                <a:path h="724747" w="5230706">
                  <a:moveTo>
                    <a:pt x="0" y="0"/>
                  </a:moveTo>
                  <a:lnTo>
                    <a:pt x="5230706" y="0"/>
                  </a:lnTo>
                  <a:lnTo>
                    <a:pt x="5230706" y="724747"/>
                  </a:lnTo>
                  <a:lnTo>
                    <a:pt x="0" y="724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9525"/>
              <a:ext cx="5230705" cy="71522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759"/>
                </a:lnSpc>
              </a:pPr>
              <a:r>
                <a:rPr lang="en-US" sz="4800" spc="-100">
                  <a:solidFill>
                    <a:srgbClr val="191919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TECHNIQUES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16000" y="4839970"/>
            <a:ext cx="15852140" cy="599439"/>
            <a:chOff x="0" y="0"/>
            <a:chExt cx="21136187" cy="79925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1136187" cy="799252"/>
            </a:xfrm>
            <a:custGeom>
              <a:avLst/>
              <a:gdLst/>
              <a:ahLst/>
              <a:cxnLst/>
              <a:rect r="r" b="b" t="t" l="l"/>
              <a:pathLst>
                <a:path h="799252" w="21136187">
                  <a:moveTo>
                    <a:pt x="0" y="0"/>
                  </a:moveTo>
                  <a:lnTo>
                    <a:pt x="21136187" y="0"/>
                  </a:lnTo>
                  <a:lnTo>
                    <a:pt x="21136187" y="799252"/>
                  </a:lnTo>
                  <a:lnTo>
                    <a:pt x="0" y="7992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9525"/>
              <a:ext cx="21136187" cy="78972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759"/>
                </a:lnSpc>
              </a:pPr>
              <a:r>
                <a:rPr lang="en-US" sz="4800" spc="-100">
                  <a:solidFill>
                    <a:srgbClr val="191919"/>
                  </a:solidFill>
                  <a:latin typeface="Canva Sans"/>
                  <a:ea typeface="Canva Sans"/>
                  <a:cs typeface="Canva Sans"/>
                  <a:sym typeface="Canva Sans"/>
                </a:rPr>
                <a:t>Html:structure (pages, sections). CSS: styling (colours, 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777480" y="5687060"/>
            <a:ext cx="2329179" cy="599439"/>
            <a:chOff x="0" y="0"/>
            <a:chExt cx="3105572" cy="79925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105572" cy="799252"/>
            </a:xfrm>
            <a:custGeom>
              <a:avLst/>
              <a:gdLst/>
              <a:ahLst/>
              <a:cxnLst/>
              <a:rect r="r" b="b" t="t" l="l"/>
              <a:pathLst>
                <a:path h="799252" w="3105572">
                  <a:moveTo>
                    <a:pt x="0" y="0"/>
                  </a:moveTo>
                  <a:lnTo>
                    <a:pt x="3105572" y="0"/>
                  </a:lnTo>
                  <a:lnTo>
                    <a:pt x="3105572" y="799252"/>
                  </a:lnTo>
                  <a:lnTo>
                    <a:pt x="0" y="7992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9525"/>
              <a:ext cx="3105572" cy="78972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759"/>
                </a:lnSpc>
              </a:pPr>
              <a:r>
                <a:rPr lang="en-US" sz="4800" spc="-100">
                  <a:solidFill>
                    <a:srgbClr val="191919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layouts, 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14629" y="6535420"/>
            <a:ext cx="17453610" cy="599439"/>
            <a:chOff x="0" y="0"/>
            <a:chExt cx="23271480" cy="79925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3271480" cy="799252"/>
            </a:xfrm>
            <a:custGeom>
              <a:avLst/>
              <a:gdLst/>
              <a:ahLst/>
              <a:cxnLst/>
              <a:rect r="r" b="b" t="t" l="l"/>
              <a:pathLst>
                <a:path h="799252" w="23271480">
                  <a:moveTo>
                    <a:pt x="0" y="0"/>
                  </a:moveTo>
                  <a:lnTo>
                    <a:pt x="23271480" y="0"/>
                  </a:lnTo>
                  <a:lnTo>
                    <a:pt x="23271480" y="799252"/>
                  </a:lnTo>
                  <a:lnTo>
                    <a:pt x="0" y="7992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9525"/>
              <a:ext cx="23271480" cy="78972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759"/>
                </a:lnSpc>
              </a:pPr>
              <a:r>
                <a:rPr lang="en-US" sz="4800" spc="-100">
                  <a:solidFill>
                    <a:srgbClr val="191919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responsiveness). JavaScript: interactively(navigation menu, 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33020" y="7376159"/>
            <a:ext cx="17815560" cy="585470"/>
            <a:chOff x="0" y="0"/>
            <a:chExt cx="23754080" cy="78062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3754080" cy="780627"/>
            </a:xfrm>
            <a:custGeom>
              <a:avLst/>
              <a:gdLst/>
              <a:ahLst/>
              <a:cxnLst/>
              <a:rect r="r" b="b" t="t" l="l"/>
              <a:pathLst>
                <a:path h="780627" w="23754080">
                  <a:moveTo>
                    <a:pt x="0" y="0"/>
                  </a:moveTo>
                  <a:lnTo>
                    <a:pt x="23754080" y="0"/>
                  </a:lnTo>
                  <a:lnTo>
                    <a:pt x="23754080" y="780627"/>
                  </a:lnTo>
                  <a:lnTo>
                    <a:pt x="0" y="7806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9525"/>
              <a:ext cx="23754080" cy="77110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759"/>
                </a:lnSpc>
              </a:pPr>
              <a:r>
                <a:rPr lang="en-US" sz="4800" spc="-100">
                  <a:solidFill>
                    <a:srgbClr val="191919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animation, from validation). Mention code editor (VS code)or 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963420" y="8224520"/>
            <a:ext cx="13957300" cy="605789"/>
            <a:chOff x="0" y="0"/>
            <a:chExt cx="18609733" cy="807719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8609734" cy="807719"/>
            </a:xfrm>
            <a:custGeom>
              <a:avLst/>
              <a:gdLst/>
              <a:ahLst/>
              <a:cxnLst/>
              <a:rect r="r" b="b" t="t" l="l"/>
              <a:pathLst>
                <a:path h="807719" w="18609734">
                  <a:moveTo>
                    <a:pt x="0" y="0"/>
                  </a:moveTo>
                  <a:lnTo>
                    <a:pt x="18609734" y="0"/>
                  </a:lnTo>
                  <a:lnTo>
                    <a:pt x="18609734" y="807719"/>
                  </a:lnTo>
                  <a:lnTo>
                    <a:pt x="0" y="8077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9525"/>
              <a:ext cx="18609733" cy="79819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759"/>
                </a:lnSpc>
              </a:pPr>
              <a:r>
                <a:rPr lang="en-US" sz="4800" spc="-100">
                  <a:solidFill>
                    <a:srgbClr val="191919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CODEPEN and hosting platform (GitHub pages).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image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 descr="image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7753350" cy="9264650"/>
            <a:chOff x="0" y="0"/>
            <a:chExt cx="10337800" cy="12352867"/>
          </a:xfrm>
        </p:grpSpPr>
        <p:sp>
          <p:nvSpPr>
            <p:cNvPr name="Freeform 7" id="7" descr="image.png"/>
            <p:cNvSpPr/>
            <p:nvPr/>
          </p:nvSpPr>
          <p:spPr>
            <a:xfrm flipH="false" flipV="false" rot="0">
              <a:off x="0" y="0"/>
              <a:ext cx="10337800" cy="12352909"/>
            </a:xfrm>
            <a:custGeom>
              <a:avLst/>
              <a:gdLst/>
              <a:ahLst/>
              <a:cxnLst/>
              <a:rect r="r" b="b" t="t" l="l"/>
              <a:pathLst>
                <a:path h="12352909" w="10337800">
                  <a:moveTo>
                    <a:pt x="0" y="0"/>
                  </a:moveTo>
                  <a:lnTo>
                    <a:pt x="10337800" y="0"/>
                  </a:lnTo>
                  <a:lnTo>
                    <a:pt x="10337800" y="12352909"/>
                  </a:lnTo>
                  <a:lnTo>
                    <a:pt x="0" y="12352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756900" y="2457450"/>
            <a:ext cx="7531100" cy="7829550"/>
            <a:chOff x="0" y="0"/>
            <a:chExt cx="10041467" cy="10439400"/>
          </a:xfrm>
        </p:grpSpPr>
        <p:sp>
          <p:nvSpPr>
            <p:cNvPr name="Freeform 9" id="9" descr="image.png"/>
            <p:cNvSpPr/>
            <p:nvPr/>
          </p:nvSpPr>
          <p:spPr>
            <a:xfrm flipH="false" flipV="false" rot="0">
              <a:off x="0" y="0"/>
              <a:ext cx="10041509" cy="10439400"/>
            </a:xfrm>
            <a:custGeom>
              <a:avLst/>
              <a:gdLst/>
              <a:ahLst/>
              <a:cxnLst/>
              <a:rect r="r" b="b" t="t" l="l"/>
              <a:pathLst>
                <a:path h="10439400" w="10041509">
                  <a:moveTo>
                    <a:pt x="0" y="0"/>
                  </a:moveTo>
                  <a:lnTo>
                    <a:pt x="10041509" y="0"/>
                  </a:lnTo>
                  <a:lnTo>
                    <a:pt x="10041509" y="10439400"/>
                  </a:lnTo>
                  <a:lnTo>
                    <a:pt x="0" y="10439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318750" y="0"/>
            <a:ext cx="7969250" cy="8045450"/>
            <a:chOff x="0" y="0"/>
            <a:chExt cx="10625667" cy="10727267"/>
          </a:xfrm>
        </p:grpSpPr>
        <p:sp>
          <p:nvSpPr>
            <p:cNvPr name="Freeform 11" id="11" descr="image.png"/>
            <p:cNvSpPr/>
            <p:nvPr/>
          </p:nvSpPr>
          <p:spPr>
            <a:xfrm flipH="false" flipV="false" rot="0">
              <a:off x="0" y="0"/>
              <a:ext cx="10625709" cy="10727309"/>
            </a:xfrm>
            <a:custGeom>
              <a:avLst/>
              <a:gdLst/>
              <a:ahLst/>
              <a:cxnLst/>
              <a:rect r="r" b="b" t="t" l="l"/>
              <a:pathLst>
                <a:path h="10727309" w="10625709">
                  <a:moveTo>
                    <a:pt x="0" y="0"/>
                  </a:moveTo>
                  <a:lnTo>
                    <a:pt x="10625709" y="0"/>
                  </a:lnTo>
                  <a:lnTo>
                    <a:pt x="10625709" y="10727309"/>
                  </a:lnTo>
                  <a:lnTo>
                    <a:pt x="0" y="10727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6978650" y="1289050"/>
            <a:ext cx="1593850" cy="1593850"/>
            <a:chOff x="0" y="0"/>
            <a:chExt cx="2125133" cy="2125133"/>
          </a:xfrm>
        </p:grpSpPr>
        <p:sp>
          <p:nvSpPr>
            <p:cNvPr name="Freeform 13" id="13" descr="image.png"/>
            <p:cNvSpPr/>
            <p:nvPr/>
          </p:nvSpPr>
          <p:spPr>
            <a:xfrm flipH="false" flipV="false" rot="0">
              <a:off x="0" y="0"/>
              <a:ext cx="2125091" cy="2125091"/>
            </a:xfrm>
            <a:custGeom>
              <a:avLst/>
              <a:gdLst/>
              <a:ahLst/>
              <a:cxnLst/>
              <a:rect r="r" b="b" t="t" l="l"/>
              <a:pathLst>
                <a:path h="2125091" w="2125091">
                  <a:moveTo>
                    <a:pt x="0" y="0"/>
                  </a:moveTo>
                  <a:lnTo>
                    <a:pt x="2125091" y="0"/>
                  </a:lnTo>
                  <a:lnTo>
                    <a:pt x="2125091" y="2125091"/>
                  </a:lnTo>
                  <a:lnTo>
                    <a:pt x="0" y="2125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-1" b="-1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6061710" y="514350"/>
            <a:ext cx="6164580" cy="372109"/>
            <a:chOff x="0" y="0"/>
            <a:chExt cx="8219440" cy="49614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219440" cy="496145"/>
            </a:xfrm>
            <a:custGeom>
              <a:avLst/>
              <a:gdLst/>
              <a:ahLst/>
              <a:cxnLst/>
              <a:rect r="r" b="b" t="t" l="l"/>
              <a:pathLst>
                <a:path h="496145" w="8219440">
                  <a:moveTo>
                    <a:pt x="0" y="0"/>
                  </a:moveTo>
                  <a:lnTo>
                    <a:pt x="8219440" y="0"/>
                  </a:lnTo>
                  <a:lnTo>
                    <a:pt x="8219440" y="496145"/>
                  </a:lnTo>
                  <a:lnTo>
                    <a:pt x="0" y="4961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8219440" cy="49614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740"/>
                </a:lnSpc>
              </a:pPr>
              <a:r>
                <a:rPr lang="en-US" sz="3950" spc="-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PORTFOLIO DESIGN AND 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139430" y="1219200"/>
            <a:ext cx="2007870" cy="372109"/>
            <a:chOff x="0" y="0"/>
            <a:chExt cx="2677160" cy="49614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677160" cy="496145"/>
            </a:xfrm>
            <a:custGeom>
              <a:avLst/>
              <a:gdLst/>
              <a:ahLst/>
              <a:cxnLst/>
              <a:rect r="r" b="b" t="t" l="l"/>
              <a:pathLst>
                <a:path h="496145" w="2677160">
                  <a:moveTo>
                    <a:pt x="0" y="0"/>
                  </a:moveTo>
                  <a:lnTo>
                    <a:pt x="2677160" y="0"/>
                  </a:lnTo>
                  <a:lnTo>
                    <a:pt x="2677160" y="496145"/>
                  </a:lnTo>
                  <a:lnTo>
                    <a:pt x="0" y="4961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2677160" cy="49614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740"/>
                </a:lnSpc>
              </a:pPr>
              <a:r>
                <a:rPr lang="en-US" sz="3950" spc="-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LAYOUT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181340" y="3317240"/>
            <a:ext cx="1799589" cy="388620"/>
            <a:chOff x="0" y="0"/>
            <a:chExt cx="2399452" cy="51816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399452" cy="518160"/>
            </a:xfrm>
            <a:custGeom>
              <a:avLst/>
              <a:gdLst/>
              <a:ahLst/>
              <a:cxnLst/>
              <a:rect r="r" b="b" t="t" l="l"/>
              <a:pathLst>
                <a:path h="518160" w="2399452">
                  <a:moveTo>
                    <a:pt x="0" y="0"/>
                  </a:moveTo>
                  <a:lnTo>
                    <a:pt x="2399452" y="0"/>
                  </a:lnTo>
                  <a:lnTo>
                    <a:pt x="2399452" y="518160"/>
                  </a:lnTo>
                  <a:lnTo>
                    <a:pt x="0" y="5181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0"/>
              <a:ext cx="2399452" cy="5181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740"/>
                </a:lnSpc>
              </a:pPr>
              <a:r>
                <a:rPr lang="en-US" sz="3950" spc="-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section 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008620" y="4022090"/>
            <a:ext cx="2270759" cy="388620"/>
            <a:chOff x="0" y="0"/>
            <a:chExt cx="3027679" cy="51816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027679" cy="518160"/>
            </a:xfrm>
            <a:custGeom>
              <a:avLst/>
              <a:gdLst/>
              <a:ahLst/>
              <a:cxnLst/>
              <a:rect r="r" b="b" t="t" l="l"/>
              <a:pathLst>
                <a:path h="518160" w="3027679">
                  <a:moveTo>
                    <a:pt x="0" y="0"/>
                  </a:moveTo>
                  <a:lnTo>
                    <a:pt x="3027679" y="0"/>
                  </a:lnTo>
                  <a:lnTo>
                    <a:pt x="3027679" y="518160"/>
                  </a:lnTo>
                  <a:lnTo>
                    <a:pt x="0" y="5181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0"/>
              <a:ext cx="3027679" cy="5181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740"/>
                </a:lnSpc>
              </a:pPr>
              <a:r>
                <a:rPr lang="en-US" sz="3950" spc="-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included: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534909" y="4726940"/>
            <a:ext cx="3218180" cy="435610"/>
            <a:chOff x="0" y="0"/>
            <a:chExt cx="4290907" cy="58081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290907" cy="580813"/>
            </a:xfrm>
            <a:custGeom>
              <a:avLst/>
              <a:gdLst/>
              <a:ahLst/>
              <a:cxnLst/>
              <a:rect r="r" b="b" t="t" l="l"/>
              <a:pathLst>
                <a:path h="580813" w="4290907">
                  <a:moveTo>
                    <a:pt x="0" y="0"/>
                  </a:moveTo>
                  <a:lnTo>
                    <a:pt x="4290907" y="0"/>
                  </a:lnTo>
                  <a:lnTo>
                    <a:pt x="4290907" y="580813"/>
                  </a:lnTo>
                  <a:lnTo>
                    <a:pt x="0" y="5808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0"/>
              <a:ext cx="4290907" cy="58081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740"/>
                </a:lnSpc>
              </a:pPr>
              <a:r>
                <a:rPr lang="en-US" sz="3950" spc="-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Home/ about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691120" y="5431790"/>
            <a:ext cx="2905759" cy="500380"/>
            <a:chOff x="0" y="0"/>
            <a:chExt cx="3874345" cy="66717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874345" cy="667173"/>
            </a:xfrm>
            <a:custGeom>
              <a:avLst/>
              <a:gdLst/>
              <a:ahLst/>
              <a:cxnLst/>
              <a:rect r="r" b="b" t="t" l="l"/>
              <a:pathLst>
                <a:path h="667173" w="3874345">
                  <a:moveTo>
                    <a:pt x="0" y="0"/>
                  </a:moveTo>
                  <a:lnTo>
                    <a:pt x="3874345" y="0"/>
                  </a:lnTo>
                  <a:lnTo>
                    <a:pt x="3874345" y="667173"/>
                  </a:lnTo>
                  <a:lnTo>
                    <a:pt x="0" y="6671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0"/>
              <a:ext cx="3874345" cy="66717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740"/>
                </a:lnSpc>
              </a:pPr>
              <a:r>
                <a:rPr lang="en-US" sz="3950" spc="-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my Projects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517890" y="6136640"/>
            <a:ext cx="1252219" cy="388619"/>
            <a:chOff x="0" y="0"/>
            <a:chExt cx="1669625" cy="51815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669625" cy="518159"/>
            </a:xfrm>
            <a:custGeom>
              <a:avLst/>
              <a:gdLst/>
              <a:ahLst/>
              <a:cxnLst/>
              <a:rect r="r" b="b" t="t" l="l"/>
              <a:pathLst>
                <a:path h="518159" w="1669625">
                  <a:moveTo>
                    <a:pt x="0" y="0"/>
                  </a:moveTo>
                  <a:lnTo>
                    <a:pt x="1669625" y="0"/>
                  </a:lnTo>
                  <a:lnTo>
                    <a:pt x="1669625" y="518159"/>
                  </a:lnTo>
                  <a:lnTo>
                    <a:pt x="0" y="5181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0"/>
              <a:ext cx="1669625" cy="51815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740"/>
                </a:lnSpc>
              </a:pPr>
              <a:r>
                <a:rPr lang="en-US" sz="3950" spc="-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Skills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5855970" y="6841490"/>
            <a:ext cx="6574789" cy="500379"/>
            <a:chOff x="0" y="0"/>
            <a:chExt cx="8766385" cy="66717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766385" cy="667172"/>
            </a:xfrm>
            <a:custGeom>
              <a:avLst/>
              <a:gdLst/>
              <a:ahLst/>
              <a:cxnLst/>
              <a:rect r="r" b="b" t="t" l="l"/>
              <a:pathLst>
                <a:path h="667172" w="8766385">
                  <a:moveTo>
                    <a:pt x="0" y="0"/>
                  </a:moveTo>
                  <a:lnTo>
                    <a:pt x="8766385" y="0"/>
                  </a:lnTo>
                  <a:lnTo>
                    <a:pt x="8766385" y="667172"/>
                  </a:lnTo>
                  <a:lnTo>
                    <a:pt x="0" y="6671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0"/>
              <a:ext cx="8766385" cy="66717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740"/>
                </a:lnSpc>
              </a:pPr>
              <a:r>
                <a:rPr lang="en-US" sz="3950" spc="-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Contact Responsive layout 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6393180" y="7546340"/>
            <a:ext cx="5501640" cy="494029"/>
            <a:chOff x="0" y="0"/>
            <a:chExt cx="7335520" cy="658705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7335520" cy="658705"/>
            </a:xfrm>
            <a:custGeom>
              <a:avLst/>
              <a:gdLst/>
              <a:ahLst/>
              <a:cxnLst/>
              <a:rect r="r" b="b" t="t" l="l"/>
              <a:pathLst>
                <a:path h="658705" w="7335520">
                  <a:moveTo>
                    <a:pt x="0" y="0"/>
                  </a:moveTo>
                  <a:lnTo>
                    <a:pt x="7335520" y="0"/>
                  </a:lnTo>
                  <a:lnTo>
                    <a:pt x="7335520" y="658705"/>
                  </a:lnTo>
                  <a:lnTo>
                    <a:pt x="0" y="6587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0"/>
              <a:ext cx="7335520" cy="65870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4740"/>
                </a:lnSpc>
              </a:pPr>
              <a:r>
                <a:rPr lang="en-US" sz="3950" spc="-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(mobile+desktopview).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image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 descr="image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7753350" cy="9264650"/>
            <a:chOff x="0" y="0"/>
            <a:chExt cx="10337800" cy="12352867"/>
          </a:xfrm>
        </p:grpSpPr>
        <p:sp>
          <p:nvSpPr>
            <p:cNvPr name="Freeform 7" id="7" descr="image.png"/>
            <p:cNvSpPr/>
            <p:nvPr/>
          </p:nvSpPr>
          <p:spPr>
            <a:xfrm flipH="false" flipV="false" rot="0">
              <a:off x="0" y="0"/>
              <a:ext cx="10337800" cy="12352909"/>
            </a:xfrm>
            <a:custGeom>
              <a:avLst/>
              <a:gdLst/>
              <a:ahLst/>
              <a:cxnLst/>
              <a:rect r="r" b="b" t="t" l="l"/>
              <a:pathLst>
                <a:path h="12352909" w="10337800">
                  <a:moveTo>
                    <a:pt x="0" y="0"/>
                  </a:moveTo>
                  <a:lnTo>
                    <a:pt x="10337800" y="0"/>
                  </a:lnTo>
                  <a:lnTo>
                    <a:pt x="10337800" y="12352909"/>
                  </a:lnTo>
                  <a:lnTo>
                    <a:pt x="0" y="12352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756900" y="2457450"/>
            <a:ext cx="7531100" cy="7829550"/>
            <a:chOff x="0" y="0"/>
            <a:chExt cx="10041467" cy="10439400"/>
          </a:xfrm>
        </p:grpSpPr>
        <p:sp>
          <p:nvSpPr>
            <p:cNvPr name="Freeform 9" id="9" descr="image.png"/>
            <p:cNvSpPr/>
            <p:nvPr/>
          </p:nvSpPr>
          <p:spPr>
            <a:xfrm flipH="false" flipV="false" rot="0">
              <a:off x="0" y="0"/>
              <a:ext cx="10041509" cy="10439400"/>
            </a:xfrm>
            <a:custGeom>
              <a:avLst/>
              <a:gdLst/>
              <a:ahLst/>
              <a:cxnLst/>
              <a:rect r="r" b="b" t="t" l="l"/>
              <a:pathLst>
                <a:path h="10439400" w="10041509">
                  <a:moveTo>
                    <a:pt x="0" y="0"/>
                  </a:moveTo>
                  <a:lnTo>
                    <a:pt x="10041509" y="0"/>
                  </a:lnTo>
                  <a:lnTo>
                    <a:pt x="10041509" y="10439400"/>
                  </a:lnTo>
                  <a:lnTo>
                    <a:pt x="0" y="10439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318750" y="0"/>
            <a:ext cx="7969250" cy="8045450"/>
            <a:chOff x="0" y="0"/>
            <a:chExt cx="10625667" cy="10727267"/>
          </a:xfrm>
        </p:grpSpPr>
        <p:sp>
          <p:nvSpPr>
            <p:cNvPr name="Freeform 11" id="11" descr="image.png"/>
            <p:cNvSpPr/>
            <p:nvPr/>
          </p:nvSpPr>
          <p:spPr>
            <a:xfrm flipH="false" flipV="false" rot="0">
              <a:off x="0" y="0"/>
              <a:ext cx="10625709" cy="10727309"/>
            </a:xfrm>
            <a:custGeom>
              <a:avLst/>
              <a:gdLst/>
              <a:ahLst/>
              <a:cxnLst/>
              <a:rect r="r" b="b" t="t" l="l"/>
              <a:pathLst>
                <a:path h="10727309" w="10625709">
                  <a:moveTo>
                    <a:pt x="0" y="0"/>
                  </a:moveTo>
                  <a:lnTo>
                    <a:pt x="10625709" y="0"/>
                  </a:lnTo>
                  <a:lnTo>
                    <a:pt x="10625709" y="10727309"/>
                  </a:lnTo>
                  <a:lnTo>
                    <a:pt x="0" y="10727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6978650" y="1289050"/>
            <a:ext cx="1593850" cy="1593850"/>
            <a:chOff x="0" y="0"/>
            <a:chExt cx="2125133" cy="2125133"/>
          </a:xfrm>
        </p:grpSpPr>
        <p:sp>
          <p:nvSpPr>
            <p:cNvPr name="Freeform 13" id="13" descr="image.png"/>
            <p:cNvSpPr/>
            <p:nvPr/>
          </p:nvSpPr>
          <p:spPr>
            <a:xfrm flipH="false" flipV="false" rot="0">
              <a:off x="0" y="0"/>
              <a:ext cx="2125091" cy="2125091"/>
            </a:xfrm>
            <a:custGeom>
              <a:avLst/>
              <a:gdLst/>
              <a:ahLst/>
              <a:cxnLst/>
              <a:rect r="r" b="b" t="t" l="l"/>
              <a:pathLst>
                <a:path h="2125091" w="2125091">
                  <a:moveTo>
                    <a:pt x="0" y="0"/>
                  </a:moveTo>
                  <a:lnTo>
                    <a:pt x="2125091" y="0"/>
                  </a:lnTo>
                  <a:lnTo>
                    <a:pt x="2125091" y="2125091"/>
                  </a:lnTo>
                  <a:lnTo>
                    <a:pt x="0" y="2125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-1" b="-1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6677659" y="750570"/>
            <a:ext cx="4932680" cy="485139"/>
            <a:chOff x="0" y="0"/>
            <a:chExt cx="6576907" cy="64685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576906" cy="646852"/>
            </a:xfrm>
            <a:custGeom>
              <a:avLst/>
              <a:gdLst/>
              <a:ahLst/>
              <a:cxnLst/>
              <a:rect r="r" b="b" t="t" l="l"/>
              <a:pathLst>
                <a:path h="646852" w="6576906">
                  <a:moveTo>
                    <a:pt x="0" y="0"/>
                  </a:moveTo>
                  <a:lnTo>
                    <a:pt x="6576906" y="0"/>
                  </a:lnTo>
                  <a:lnTo>
                    <a:pt x="6576906" y="646852"/>
                  </a:lnTo>
                  <a:lnTo>
                    <a:pt x="0" y="6468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9525"/>
              <a:ext cx="6576907" cy="63732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179"/>
                </a:lnSpc>
              </a:pPr>
              <a:r>
                <a:rPr lang="en-US" sz="5149" spc="-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FEATURES AND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527800" y="1673860"/>
            <a:ext cx="5232400" cy="485139"/>
            <a:chOff x="0" y="0"/>
            <a:chExt cx="6976533" cy="64685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976533" cy="646852"/>
            </a:xfrm>
            <a:custGeom>
              <a:avLst/>
              <a:gdLst/>
              <a:ahLst/>
              <a:cxnLst/>
              <a:rect r="r" b="b" t="t" l="l"/>
              <a:pathLst>
                <a:path h="646852" w="6976533">
                  <a:moveTo>
                    <a:pt x="0" y="0"/>
                  </a:moveTo>
                  <a:lnTo>
                    <a:pt x="6976533" y="0"/>
                  </a:lnTo>
                  <a:lnTo>
                    <a:pt x="6976533" y="646852"/>
                  </a:lnTo>
                  <a:lnTo>
                    <a:pt x="0" y="6468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9525"/>
              <a:ext cx="6976533" cy="63732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179"/>
                </a:lnSpc>
              </a:pPr>
              <a:r>
                <a:rPr lang="en-US" sz="5149" spc="-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FUNCTIONALITY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572510" y="3501390"/>
            <a:ext cx="11142980" cy="650239"/>
            <a:chOff x="0" y="0"/>
            <a:chExt cx="14857307" cy="86698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4857307" cy="866985"/>
            </a:xfrm>
            <a:custGeom>
              <a:avLst/>
              <a:gdLst/>
              <a:ahLst/>
              <a:cxnLst/>
              <a:rect r="r" b="b" t="t" l="l"/>
              <a:pathLst>
                <a:path h="866985" w="14857307">
                  <a:moveTo>
                    <a:pt x="0" y="0"/>
                  </a:moveTo>
                  <a:lnTo>
                    <a:pt x="14857307" y="0"/>
                  </a:lnTo>
                  <a:lnTo>
                    <a:pt x="14857307" y="866985"/>
                  </a:lnTo>
                  <a:lnTo>
                    <a:pt x="0" y="8669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9525"/>
              <a:ext cx="14857307" cy="8574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179"/>
                </a:lnSpc>
              </a:pPr>
              <a:r>
                <a:rPr lang="en-US" sz="5149" spc="-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Naviation barwithsmooth scrolling. 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110230" y="4425950"/>
            <a:ext cx="12067540" cy="648970"/>
            <a:chOff x="0" y="0"/>
            <a:chExt cx="16090053" cy="86529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6090054" cy="865293"/>
            </a:xfrm>
            <a:custGeom>
              <a:avLst/>
              <a:gdLst/>
              <a:ahLst/>
              <a:cxnLst/>
              <a:rect r="r" b="b" t="t" l="l"/>
              <a:pathLst>
                <a:path h="865293" w="16090054">
                  <a:moveTo>
                    <a:pt x="0" y="0"/>
                  </a:moveTo>
                  <a:lnTo>
                    <a:pt x="16090054" y="0"/>
                  </a:lnTo>
                  <a:lnTo>
                    <a:pt x="16090054" y="865293"/>
                  </a:lnTo>
                  <a:lnTo>
                    <a:pt x="0" y="8652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9525"/>
              <a:ext cx="16090053" cy="85576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179"/>
                </a:lnSpc>
              </a:pPr>
              <a:r>
                <a:rPr lang="en-US" sz="5149" spc="-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Project showcase with images/details.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3458210" y="5342890"/>
            <a:ext cx="11371580" cy="633730"/>
            <a:chOff x="0" y="0"/>
            <a:chExt cx="15162107" cy="84497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5162107" cy="844973"/>
            </a:xfrm>
            <a:custGeom>
              <a:avLst/>
              <a:gdLst/>
              <a:ahLst/>
              <a:cxnLst/>
              <a:rect r="r" b="b" t="t" l="l"/>
              <a:pathLst>
                <a:path h="844973" w="15162107">
                  <a:moveTo>
                    <a:pt x="0" y="0"/>
                  </a:moveTo>
                  <a:lnTo>
                    <a:pt x="15162107" y="0"/>
                  </a:lnTo>
                  <a:lnTo>
                    <a:pt x="15162107" y="844973"/>
                  </a:lnTo>
                  <a:lnTo>
                    <a:pt x="0" y="8449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9525"/>
              <a:ext cx="15162107" cy="83544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179"/>
                </a:lnSpc>
              </a:pPr>
              <a:r>
                <a:rPr lang="en-US" sz="5149" spc="-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Interactive elements (hover effects,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4265930" y="6267450"/>
            <a:ext cx="9756140" cy="572770"/>
            <a:chOff x="0" y="0"/>
            <a:chExt cx="13008187" cy="76369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3008187" cy="763693"/>
            </a:xfrm>
            <a:custGeom>
              <a:avLst/>
              <a:gdLst/>
              <a:ahLst/>
              <a:cxnLst/>
              <a:rect r="r" b="b" t="t" l="l"/>
              <a:pathLst>
                <a:path h="763693" w="13008187">
                  <a:moveTo>
                    <a:pt x="0" y="0"/>
                  </a:moveTo>
                  <a:lnTo>
                    <a:pt x="13008187" y="0"/>
                  </a:lnTo>
                  <a:lnTo>
                    <a:pt x="13008187" y="763693"/>
                  </a:lnTo>
                  <a:lnTo>
                    <a:pt x="0" y="763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9525"/>
              <a:ext cx="13008187" cy="75416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179"/>
                </a:lnSpc>
              </a:pPr>
              <a:r>
                <a:rPr lang="en-US" sz="5149" spc="-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animation). Contact form (with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7363459" y="7197090"/>
            <a:ext cx="3561080" cy="566419"/>
            <a:chOff x="0" y="0"/>
            <a:chExt cx="4748107" cy="75522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748107" cy="755225"/>
            </a:xfrm>
            <a:custGeom>
              <a:avLst/>
              <a:gdLst/>
              <a:ahLst/>
              <a:cxnLst/>
              <a:rect r="r" b="b" t="t" l="l"/>
              <a:pathLst>
                <a:path h="755225" w="4748107">
                  <a:moveTo>
                    <a:pt x="0" y="0"/>
                  </a:moveTo>
                  <a:lnTo>
                    <a:pt x="4748107" y="0"/>
                  </a:lnTo>
                  <a:lnTo>
                    <a:pt x="4748107" y="755225"/>
                  </a:lnTo>
                  <a:lnTo>
                    <a:pt x="0" y="7552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9525"/>
              <a:ext cx="4748107" cy="7457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179"/>
                </a:lnSpc>
              </a:pPr>
              <a:r>
                <a:rPr lang="en-US" sz="5149" spc="-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validation).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5190490" y="8115300"/>
            <a:ext cx="7907019" cy="655320"/>
            <a:chOff x="0" y="0"/>
            <a:chExt cx="10542692" cy="87376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0542692" cy="873760"/>
            </a:xfrm>
            <a:custGeom>
              <a:avLst/>
              <a:gdLst/>
              <a:ahLst/>
              <a:cxnLst/>
              <a:rect r="r" b="b" t="t" l="l"/>
              <a:pathLst>
                <a:path h="873760" w="10542692">
                  <a:moveTo>
                    <a:pt x="0" y="0"/>
                  </a:moveTo>
                  <a:lnTo>
                    <a:pt x="10542692" y="0"/>
                  </a:lnTo>
                  <a:lnTo>
                    <a:pt x="10542692" y="873760"/>
                  </a:lnTo>
                  <a:lnTo>
                    <a:pt x="0" y="8737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9525"/>
              <a:ext cx="10542692" cy="86423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179"/>
                </a:lnSpc>
              </a:pPr>
              <a:r>
                <a:rPr lang="en-US" sz="5149" spc="-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Responsive design for all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7927340" y="9044940"/>
            <a:ext cx="2432050" cy="505459"/>
            <a:chOff x="0" y="0"/>
            <a:chExt cx="3242733" cy="673945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3242733" cy="673945"/>
            </a:xfrm>
            <a:custGeom>
              <a:avLst/>
              <a:gdLst/>
              <a:ahLst/>
              <a:cxnLst/>
              <a:rect r="r" b="b" t="t" l="l"/>
              <a:pathLst>
                <a:path h="673945" w="3242733">
                  <a:moveTo>
                    <a:pt x="0" y="0"/>
                  </a:moveTo>
                  <a:lnTo>
                    <a:pt x="3242733" y="0"/>
                  </a:lnTo>
                  <a:lnTo>
                    <a:pt x="3242733" y="673945"/>
                  </a:lnTo>
                  <a:lnTo>
                    <a:pt x="0" y="6739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9525"/>
              <a:ext cx="3242733" cy="6644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179"/>
                </a:lnSpc>
              </a:pPr>
              <a:r>
                <a:rPr lang="en-US" sz="5149" spc="-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devices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image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 descr="image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7753350" cy="9264650"/>
            <a:chOff x="0" y="0"/>
            <a:chExt cx="10337800" cy="12352867"/>
          </a:xfrm>
        </p:grpSpPr>
        <p:sp>
          <p:nvSpPr>
            <p:cNvPr name="Freeform 7" id="7" descr="image.png"/>
            <p:cNvSpPr/>
            <p:nvPr/>
          </p:nvSpPr>
          <p:spPr>
            <a:xfrm flipH="false" flipV="false" rot="0">
              <a:off x="0" y="0"/>
              <a:ext cx="10337800" cy="12352909"/>
            </a:xfrm>
            <a:custGeom>
              <a:avLst/>
              <a:gdLst/>
              <a:ahLst/>
              <a:cxnLst/>
              <a:rect r="r" b="b" t="t" l="l"/>
              <a:pathLst>
                <a:path h="12352909" w="10337800">
                  <a:moveTo>
                    <a:pt x="0" y="0"/>
                  </a:moveTo>
                  <a:lnTo>
                    <a:pt x="10337800" y="0"/>
                  </a:lnTo>
                  <a:lnTo>
                    <a:pt x="10337800" y="12352909"/>
                  </a:lnTo>
                  <a:lnTo>
                    <a:pt x="0" y="12352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756900" y="2457450"/>
            <a:ext cx="7531100" cy="7829550"/>
            <a:chOff x="0" y="0"/>
            <a:chExt cx="10041467" cy="10439400"/>
          </a:xfrm>
        </p:grpSpPr>
        <p:sp>
          <p:nvSpPr>
            <p:cNvPr name="Freeform 9" id="9" descr="image.png"/>
            <p:cNvSpPr/>
            <p:nvPr/>
          </p:nvSpPr>
          <p:spPr>
            <a:xfrm flipH="false" flipV="false" rot="0">
              <a:off x="0" y="0"/>
              <a:ext cx="10041509" cy="10439400"/>
            </a:xfrm>
            <a:custGeom>
              <a:avLst/>
              <a:gdLst/>
              <a:ahLst/>
              <a:cxnLst/>
              <a:rect r="r" b="b" t="t" l="l"/>
              <a:pathLst>
                <a:path h="10439400" w="10041509">
                  <a:moveTo>
                    <a:pt x="0" y="0"/>
                  </a:moveTo>
                  <a:lnTo>
                    <a:pt x="10041509" y="0"/>
                  </a:lnTo>
                  <a:lnTo>
                    <a:pt x="10041509" y="10439400"/>
                  </a:lnTo>
                  <a:lnTo>
                    <a:pt x="0" y="10439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318750" y="0"/>
            <a:ext cx="7969250" cy="8045450"/>
            <a:chOff x="0" y="0"/>
            <a:chExt cx="10625667" cy="10727267"/>
          </a:xfrm>
        </p:grpSpPr>
        <p:sp>
          <p:nvSpPr>
            <p:cNvPr name="Freeform 11" id="11" descr="image.png"/>
            <p:cNvSpPr/>
            <p:nvPr/>
          </p:nvSpPr>
          <p:spPr>
            <a:xfrm flipH="false" flipV="false" rot="0">
              <a:off x="0" y="0"/>
              <a:ext cx="10625709" cy="10727309"/>
            </a:xfrm>
            <a:custGeom>
              <a:avLst/>
              <a:gdLst/>
              <a:ahLst/>
              <a:cxnLst/>
              <a:rect r="r" b="b" t="t" l="l"/>
              <a:pathLst>
                <a:path h="10727309" w="10625709">
                  <a:moveTo>
                    <a:pt x="0" y="0"/>
                  </a:moveTo>
                  <a:lnTo>
                    <a:pt x="10625709" y="0"/>
                  </a:lnTo>
                  <a:lnTo>
                    <a:pt x="10625709" y="10727309"/>
                  </a:lnTo>
                  <a:lnTo>
                    <a:pt x="0" y="10727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6978650" y="1289050"/>
            <a:ext cx="1593850" cy="1593850"/>
            <a:chOff x="0" y="0"/>
            <a:chExt cx="2125133" cy="2125133"/>
          </a:xfrm>
        </p:grpSpPr>
        <p:sp>
          <p:nvSpPr>
            <p:cNvPr name="Freeform 13" id="13" descr="image.png"/>
            <p:cNvSpPr/>
            <p:nvPr/>
          </p:nvSpPr>
          <p:spPr>
            <a:xfrm flipH="false" flipV="false" rot="0">
              <a:off x="0" y="0"/>
              <a:ext cx="2125091" cy="2125091"/>
            </a:xfrm>
            <a:custGeom>
              <a:avLst/>
              <a:gdLst/>
              <a:ahLst/>
              <a:cxnLst/>
              <a:rect r="r" b="b" t="t" l="l"/>
              <a:pathLst>
                <a:path h="2125091" w="2125091">
                  <a:moveTo>
                    <a:pt x="0" y="0"/>
                  </a:moveTo>
                  <a:lnTo>
                    <a:pt x="2125091" y="0"/>
                  </a:lnTo>
                  <a:lnTo>
                    <a:pt x="2125091" y="2125091"/>
                  </a:lnTo>
                  <a:lnTo>
                    <a:pt x="0" y="2125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-1" b="-1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3769360" y="1459230"/>
            <a:ext cx="4250690" cy="504189"/>
            <a:chOff x="0" y="0"/>
            <a:chExt cx="5667587" cy="67225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667587" cy="672252"/>
            </a:xfrm>
            <a:custGeom>
              <a:avLst/>
              <a:gdLst/>
              <a:ahLst/>
              <a:cxnLst/>
              <a:rect r="r" b="b" t="t" l="l"/>
              <a:pathLst>
                <a:path h="672252" w="5667587">
                  <a:moveTo>
                    <a:pt x="0" y="0"/>
                  </a:moveTo>
                  <a:lnTo>
                    <a:pt x="5667587" y="0"/>
                  </a:lnTo>
                  <a:lnTo>
                    <a:pt x="5667587" y="672252"/>
                  </a:lnTo>
                  <a:lnTo>
                    <a:pt x="0" y="6722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5667587" cy="67225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sz="5400" spc="-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RESULT AND 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606800" y="2411730"/>
            <a:ext cx="4575809" cy="504189"/>
            <a:chOff x="0" y="0"/>
            <a:chExt cx="6101079" cy="67225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101079" cy="672252"/>
            </a:xfrm>
            <a:custGeom>
              <a:avLst/>
              <a:gdLst/>
              <a:ahLst/>
              <a:cxnLst/>
              <a:rect r="r" b="b" t="t" l="l"/>
              <a:pathLst>
                <a:path h="672252" w="6101079">
                  <a:moveTo>
                    <a:pt x="0" y="0"/>
                  </a:moveTo>
                  <a:lnTo>
                    <a:pt x="6101079" y="0"/>
                  </a:lnTo>
                  <a:lnTo>
                    <a:pt x="6101079" y="672252"/>
                  </a:lnTo>
                  <a:lnTo>
                    <a:pt x="0" y="6722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6101079" cy="67225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sz="5400" spc="-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SCREENSHOT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452370" y="5241290"/>
            <a:ext cx="6715759" cy="532130"/>
            <a:chOff x="0" y="0"/>
            <a:chExt cx="8954345" cy="70950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954346" cy="709507"/>
            </a:xfrm>
            <a:custGeom>
              <a:avLst/>
              <a:gdLst/>
              <a:ahLst/>
              <a:cxnLst/>
              <a:rect r="r" b="b" t="t" l="l"/>
              <a:pathLst>
                <a:path h="709507" w="8954346">
                  <a:moveTo>
                    <a:pt x="0" y="0"/>
                  </a:moveTo>
                  <a:lnTo>
                    <a:pt x="8954346" y="0"/>
                  </a:lnTo>
                  <a:lnTo>
                    <a:pt x="8954346" y="709507"/>
                  </a:lnTo>
                  <a:lnTo>
                    <a:pt x="0" y="7095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0"/>
              <a:ext cx="8954345" cy="70950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sz="5400" spc="-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Screenshots of each 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479800" y="6193790"/>
            <a:ext cx="4828540" cy="532130"/>
            <a:chOff x="0" y="0"/>
            <a:chExt cx="6438053" cy="70950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438053" cy="709507"/>
            </a:xfrm>
            <a:custGeom>
              <a:avLst/>
              <a:gdLst/>
              <a:ahLst/>
              <a:cxnLst/>
              <a:rect r="r" b="b" t="t" l="l"/>
              <a:pathLst>
                <a:path h="709507" w="6438053">
                  <a:moveTo>
                    <a:pt x="0" y="0"/>
                  </a:moveTo>
                  <a:lnTo>
                    <a:pt x="6438053" y="0"/>
                  </a:lnTo>
                  <a:lnTo>
                    <a:pt x="6438053" y="709507"/>
                  </a:lnTo>
                  <a:lnTo>
                    <a:pt x="0" y="7095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0"/>
              <a:ext cx="6438053" cy="70950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sz="5400" spc="-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section Before 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4641850" y="7146290"/>
            <a:ext cx="2505709" cy="532129"/>
            <a:chOff x="0" y="0"/>
            <a:chExt cx="3340945" cy="70950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340945" cy="709505"/>
            </a:xfrm>
            <a:custGeom>
              <a:avLst/>
              <a:gdLst/>
              <a:ahLst/>
              <a:cxnLst/>
              <a:rect r="r" b="b" t="t" l="l"/>
              <a:pathLst>
                <a:path h="709505" w="3340945">
                  <a:moveTo>
                    <a:pt x="0" y="0"/>
                  </a:moveTo>
                  <a:lnTo>
                    <a:pt x="3340945" y="0"/>
                  </a:lnTo>
                  <a:lnTo>
                    <a:pt x="3340945" y="709505"/>
                  </a:lnTo>
                  <a:lnTo>
                    <a:pt x="0" y="7095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0"/>
              <a:ext cx="3340945" cy="70950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sz="5400" spc="-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vs after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634489" y="8106409"/>
            <a:ext cx="8689340" cy="666750"/>
            <a:chOff x="0" y="0"/>
            <a:chExt cx="11585787" cy="8890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1585787" cy="889000"/>
            </a:xfrm>
            <a:custGeom>
              <a:avLst/>
              <a:gdLst/>
              <a:ahLst/>
              <a:cxnLst/>
              <a:rect r="r" b="b" t="t" l="l"/>
              <a:pathLst>
                <a:path h="889000" w="11585787">
                  <a:moveTo>
                    <a:pt x="0" y="0"/>
                  </a:moveTo>
                  <a:lnTo>
                    <a:pt x="11585787" y="0"/>
                  </a:lnTo>
                  <a:lnTo>
                    <a:pt x="11585787" y="889000"/>
                  </a:lnTo>
                  <a:lnTo>
                    <a:pt x="0" y="889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0"/>
              <a:ext cx="11585787" cy="889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sz="5400" spc="-1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(plain HTML: with CSS&amp;JS)</a:t>
              </a:r>
            </a:p>
          </p:txBody>
        </p:sp>
      </p:grp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12446000" y="781050"/>
            <a:ext cx="4387850" cy="8731250"/>
            <a:chOff x="0" y="0"/>
            <a:chExt cx="5850467" cy="11641667"/>
          </a:xfrm>
        </p:grpSpPr>
        <p:sp>
          <p:nvSpPr>
            <p:cNvPr name="Freeform 33" id="33" descr="image.png"/>
            <p:cNvSpPr/>
            <p:nvPr/>
          </p:nvSpPr>
          <p:spPr>
            <a:xfrm flipH="false" flipV="false" rot="0">
              <a:off x="0" y="0"/>
              <a:ext cx="5850509" cy="11641709"/>
            </a:xfrm>
            <a:custGeom>
              <a:avLst/>
              <a:gdLst/>
              <a:ahLst/>
              <a:cxnLst/>
              <a:rect r="r" b="b" t="t" l="l"/>
              <a:pathLst>
                <a:path h="11641709" w="5850509">
                  <a:moveTo>
                    <a:pt x="0" y="0"/>
                  </a:moveTo>
                  <a:lnTo>
                    <a:pt x="5850509" y="0"/>
                  </a:lnTo>
                  <a:lnTo>
                    <a:pt x="5850509" y="11641709"/>
                  </a:lnTo>
                  <a:lnTo>
                    <a:pt x="0" y="1164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DAGyjBDEdQo</dc:identifier>
  <dcterms:modified xsi:type="dcterms:W3CDTF">2011-08-01T06:04:30Z</dcterms:modified>
  <cp:revision>1</cp:revision>
  <dc:title>DOC-20250909-WA0018.</dc:title>
</cp:coreProperties>
</file>